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8"/>
  </p:notesMasterIdLst>
  <p:sldIdLst>
    <p:sldId id="3580" r:id="rId2"/>
    <p:sldId id="3625" r:id="rId3"/>
    <p:sldId id="504" r:id="rId4"/>
    <p:sldId id="3687" r:id="rId5"/>
    <p:sldId id="3538" r:id="rId6"/>
    <p:sldId id="3632" r:id="rId7"/>
    <p:sldId id="3524" r:id="rId8"/>
    <p:sldId id="3686" r:id="rId9"/>
    <p:sldId id="3641" r:id="rId10"/>
    <p:sldId id="3606" r:id="rId11"/>
    <p:sldId id="3638" r:id="rId12"/>
    <p:sldId id="3662" r:id="rId13"/>
    <p:sldId id="3642" r:id="rId14"/>
    <p:sldId id="3651" r:id="rId15"/>
    <p:sldId id="3671" r:id="rId16"/>
    <p:sldId id="3640" r:id="rId17"/>
    <p:sldId id="3689" r:id="rId18"/>
    <p:sldId id="3688" r:id="rId19"/>
    <p:sldId id="3690" r:id="rId20"/>
    <p:sldId id="3691" r:id="rId21"/>
    <p:sldId id="3692" r:id="rId22"/>
    <p:sldId id="3693" r:id="rId23"/>
    <p:sldId id="3685" r:id="rId24"/>
    <p:sldId id="3695" r:id="rId25"/>
    <p:sldId id="3696" r:id="rId26"/>
    <p:sldId id="36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F88"/>
    <a:srgbClr val="E47D1D"/>
    <a:srgbClr val="E6F6FC"/>
    <a:srgbClr val="C3E8F9"/>
    <a:srgbClr val="F1F6FC"/>
    <a:srgbClr val="1D5A98"/>
    <a:srgbClr val="B9EFD7"/>
    <a:srgbClr val="95E2B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0BF94-2079-4099-8954-BC2A259DDB91}" v="334" dt="2025-12-18T16:45:21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6096" autoAdjust="0"/>
  </p:normalViewPr>
  <p:slideViewPr>
    <p:cSldViewPr snapToGrid="0">
      <p:cViewPr varScale="1">
        <p:scale>
          <a:sx n="110" d="100"/>
          <a:sy n="110" d="100"/>
        </p:scale>
        <p:origin x="942" y="108"/>
      </p:cViewPr>
      <p:guideLst/>
    </p:cSldViewPr>
  </p:slideViewPr>
  <p:outlineViewPr>
    <p:cViewPr>
      <p:scale>
        <a:sx n="33" d="100"/>
        <a:sy n="33" d="100"/>
      </p:scale>
      <p:origin x="0" y="-23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Xueyi (fyx9fy)" userId="051351c3-7a3f-4907-ab9b-3e98a2f62cd9" providerId="ADAL" clId="{76562D09-5E20-4576-93D8-89799E84FB85}"/>
    <pc:docChg chg="undo redo custSel addSld delSld modSld sldOrd">
      <pc:chgData name="Zhang, Xueyi (fyx9fy)" userId="051351c3-7a3f-4907-ab9b-3e98a2f62cd9" providerId="ADAL" clId="{76562D09-5E20-4576-93D8-89799E84FB85}" dt="2025-12-18T16:45:21.406" v="5971"/>
      <pc:docMkLst>
        <pc:docMk/>
      </pc:docMkLst>
      <pc:sldChg chg="modSp mod">
        <pc:chgData name="Zhang, Xueyi (fyx9fy)" userId="051351c3-7a3f-4907-ab9b-3e98a2f62cd9" providerId="ADAL" clId="{76562D09-5E20-4576-93D8-89799E84FB85}" dt="2025-12-16T16:47:19.822" v="4672"/>
        <pc:sldMkLst>
          <pc:docMk/>
          <pc:sldMk cId="3951603915" sldId="504"/>
        </pc:sldMkLst>
        <pc:spChg chg="mod">
          <ac:chgData name="Zhang, Xueyi (fyx9fy)" userId="051351c3-7a3f-4907-ab9b-3e98a2f62cd9" providerId="ADAL" clId="{76562D09-5E20-4576-93D8-89799E84FB85}" dt="2025-12-16T16:47:19.822" v="4672"/>
          <ac:spMkLst>
            <pc:docMk/>
            <pc:sldMk cId="3951603915" sldId="504"/>
            <ac:spMk id="6" creationId="{89422742-6693-5C8A-3F67-929F64BB50AF}"/>
          </ac:spMkLst>
        </pc:spChg>
      </pc:sldChg>
      <pc:sldChg chg="addSp delSp modSp mod">
        <pc:chgData name="Zhang, Xueyi (fyx9fy)" userId="051351c3-7a3f-4907-ab9b-3e98a2f62cd9" providerId="ADAL" clId="{76562D09-5E20-4576-93D8-89799E84FB85}" dt="2025-12-16T16:58:06.182" v="4798" actId="20577"/>
        <pc:sldMkLst>
          <pc:docMk/>
          <pc:sldMk cId="3986084479" sldId="3524"/>
        </pc:sldMkLst>
        <pc:spChg chg="mod">
          <ac:chgData name="Zhang, Xueyi (fyx9fy)" userId="051351c3-7a3f-4907-ab9b-3e98a2f62cd9" providerId="ADAL" clId="{76562D09-5E20-4576-93D8-89799E84FB85}" dt="2025-12-16T15:47:39.176" v="3891" actId="20577"/>
          <ac:spMkLst>
            <pc:docMk/>
            <pc:sldMk cId="3986084479" sldId="3524"/>
            <ac:spMk id="2" creationId="{FF55F965-8BBE-3004-0FFC-4F1A3EAE1B46}"/>
          </ac:spMkLst>
        </pc:spChg>
        <pc:spChg chg="add mod">
          <ac:chgData name="Zhang, Xueyi (fyx9fy)" userId="051351c3-7a3f-4907-ab9b-3e98a2f62cd9" providerId="ADAL" clId="{76562D09-5E20-4576-93D8-89799E84FB85}" dt="2025-12-16T15:44:44.855" v="3824"/>
          <ac:spMkLst>
            <pc:docMk/>
            <pc:sldMk cId="3986084479" sldId="3524"/>
            <ac:spMk id="3" creationId="{79ABCF18-FCBE-701D-79BB-816087BD15F2}"/>
          </ac:spMkLst>
        </pc:spChg>
        <pc:spChg chg="add mod">
          <ac:chgData name="Zhang, Xueyi (fyx9fy)" userId="051351c3-7a3f-4907-ab9b-3e98a2f62cd9" providerId="ADAL" clId="{76562D09-5E20-4576-93D8-89799E84FB85}" dt="2025-12-16T15:47:35.272" v="3890"/>
          <ac:spMkLst>
            <pc:docMk/>
            <pc:sldMk cId="3986084479" sldId="3524"/>
            <ac:spMk id="4" creationId="{071F7F72-7A8A-767C-2F57-B8BDDECA86B5}"/>
          </ac:spMkLst>
        </pc:spChg>
        <pc:spChg chg="add mod">
          <ac:chgData name="Zhang, Xueyi (fyx9fy)" userId="051351c3-7a3f-4907-ab9b-3e98a2f62cd9" providerId="ADAL" clId="{76562D09-5E20-4576-93D8-89799E84FB85}" dt="2025-12-16T15:47:55.209" v="3895" actId="1076"/>
          <ac:spMkLst>
            <pc:docMk/>
            <pc:sldMk cId="3986084479" sldId="3524"/>
            <ac:spMk id="5" creationId="{DFA45116-68F3-9EED-206C-2BCA1E828764}"/>
          </ac:spMkLst>
        </pc:spChg>
        <pc:spChg chg="mod">
          <ac:chgData name="Zhang, Xueyi (fyx9fy)" userId="051351c3-7a3f-4907-ab9b-3e98a2f62cd9" providerId="ADAL" clId="{76562D09-5E20-4576-93D8-89799E84FB85}" dt="2025-12-16T16:58:06.182" v="4798" actId="20577"/>
          <ac:spMkLst>
            <pc:docMk/>
            <pc:sldMk cId="3986084479" sldId="3524"/>
            <ac:spMk id="8" creationId="{E98C002D-CCBD-7170-4326-20ED634C3847}"/>
          </ac:spMkLst>
        </pc:spChg>
        <pc:spChg chg="add mod">
          <ac:chgData name="Zhang, Xueyi (fyx9fy)" userId="051351c3-7a3f-4907-ab9b-3e98a2f62cd9" providerId="ADAL" clId="{76562D09-5E20-4576-93D8-89799E84FB85}" dt="2025-12-16T15:44:44.855" v="3824"/>
          <ac:spMkLst>
            <pc:docMk/>
            <pc:sldMk cId="3986084479" sldId="3524"/>
            <ac:spMk id="10" creationId="{291099A3-8134-1290-8273-BF458AC49DB6}"/>
          </ac:spMkLst>
        </pc:spChg>
        <pc:spChg chg="mod">
          <ac:chgData name="Zhang, Xueyi (fyx9fy)" userId="051351c3-7a3f-4907-ab9b-3e98a2f62cd9" providerId="ADAL" clId="{76562D09-5E20-4576-93D8-89799E84FB85}" dt="2025-12-16T15:47:07.958" v="3886"/>
          <ac:spMkLst>
            <pc:docMk/>
            <pc:sldMk cId="3986084479" sldId="3524"/>
            <ac:spMk id="11" creationId="{0012C2F7-9FA1-34FB-AC6B-1A464B70F259}"/>
          </ac:spMkLst>
        </pc:spChg>
        <pc:spChg chg="add mod">
          <ac:chgData name="Zhang, Xueyi (fyx9fy)" userId="051351c3-7a3f-4907-ab9b-3e98a2f62cd9" providerId="ADAL" clId="{76562D09-5E20-4576-93D8-89799E84FB85}" dt="2025-12-16T15:44:44.855" v="3824"/>
          <ac:spMkLst>
            <pc:docMk/>
            <pc:sldMk cId="3986084479" sldId="3524"/>
            <ac:spMk id="15" creationId="{3A458508-9337-D5DB-A3B3-3B785B5CD7DF}"/>
          </ac:spMkLst>
        </pc:spChg>
        <pc:spChg chg="add del mod">
          <ac:chgData name="Zhang, Xueyi (fyx9fy)" userId="051351c3-7a3f-4907-ab9b-3e98a2f62cd9" providerId="ADAL" clId="{76562D09-5E20-4576-93D8-89799E84FB85}" dt="2025-12-16T15:49:00.551" v="3916" actId="12"/>
          <ac:spMkLst>
            <pc:docMk/>
            <pc:sldMk cId="3986084479" sldId="3524"/>
            <ac:spMk id="18" creationId="{3C7CA962-E62C-C8A7-8293-F3F4F906DFD0}"/>
          </ac:spMkLst>
        </pc:spChg>
        <pc:picChg chg="add mod">
          <ac:chgData name="Zhang, Xueyi (fyx9fy)" userId="051351c3-7a3f-4907-ab9b-3e98a2f62cd9" providerId="ADAL" clId="{76562D09-5E20-4576-93D8-89799E84FB85}" dt="2025-12-16T15:45:10.391" v="3833" actId="14100"/>
          <ac:picMkLst>
            <pc:docMk/>
            <pc:sldMk cId="3986084479" sldId="3524"/>
            <ac:picMk id="23" creationId="{B2BB37C3-0854-7082-9759-9A2409A08E30}"/>
          </ac:picMkLst>
        </pc:picChg>
        <pc:picChg chg="add mod">
          <ac:chgData name="Zhang, Xueyi (fyx9fy)" userId="051351c3-7a3f-4907-ab9b-3e98a2f62cd9" providerId="ADAL" clId="{76562D09-5E20-4576-93D8-89799E84FB85}" dt="2025-12-16T15:46:17.427" v="3839" actId="14100"/>
          <ac:picMkLst>
            <pc:docMk/>
            <pc:sldMk cId="3986084479" sldId="3524"/>
            <ac:picMk id="1028" creationId="{C4C12583-7A55-C9CD-82D8-C78AAA226D02}"/>
          </ac:picMkLst>
        </pc:picChg>
      </pc:sldChg>
      <pc:sldChg chg="addSp delSp modSp mod ord modAnim">
        <pc:chgData name="Zhang, Xueyi (fyx9fy)" userId="051351c3-7a3f-4907-ab9b-3e98a2f62cd9" providerId="ADAL" clId="{76562D09-5E20-4576-93D8-89799E84FB85}" dt="2025-12-16T16:57:14.155" v="4797"/>
        <pc:sldMkLst>
          <pc:docMk/>
          <pc:sldMk cId="1279267211" sldId="3538"/>
        </pc:sldMkLst>
        <pc:spChg chg="add mod">
          <ac:chgData name="Zhang, Xueyi (fyx9fy)" userId="051351c3-7a3f-4907-ab9b-3e98a2f62cd9" providerId="ADAL" clId="{76562D09-5E20-4576-93D8-89799E84FB85}" dt="2025-12-16T16:40:46.380" v="4561" actId="1582"/>
          <ac:spMkLst>
            <pc:docMk/>
            <pc:sldMk cId="1279267211" sldId="3538"/>
            <ac:spMk id="2" creationId="{1C75FB31-79E1-D995-0593-A809106C791F}"/>
          </ac:spMkLst>
        </pc:spChg>
        <pc:spChg chg="mod">
          <ac:chgData name="Zhang, Xueyi (fyx9fy)" userId="051351c3-7a3f-4907-ab9b-3e98a2f62cd9" providerId="ADAL" clId="{76562D09-5E20-4576-93D8-89799E84FB85}" dt="2025-12-16T16:39:47.744" v="4546" actId="207"/>
          <ac:spMkLst>
            <pc:docMk/>
            <pc:sldMk cId="1279267211" sldId="3538"/>
            <ac:spMk id="3" creationId="{52528286-302A-C798-7A84-CFF187B87E4B}"/>
          </ac:spMkLst>
        </pc:spChg>
        <pc:spChg chg="mod">
          <ac:chgData name="Zhang, Xueyi (fyx9fy)" userId="051351c3-7a3f-4907-ab9b-3e98a2f62cd9" providerId="ADAL" clId="{76562D09-5E20-4576-93D8-89799E84FB85}" dt="2025-12-16T16:57:14.155" v="4797"/>
          <ac:spMkLst>
            <pc:docMk/>
            <pc:sldMk cId="1279267211" sldId="3538"/>
            <ac:spMk id="5" creationId="{BA73E1BF-D503-9F0E-AD25-E8C1923E7040}"/>
          </ac:spMkLst>
        </pc:spChg>
        <pc:spChg chg="mod">
          <ac:chgData name="Zhang, Xueyi (fyx9fy)" userId="051351c3-7a3f-4907-ab9b-3e98a2f62cd9" providerId="ADAL" clId="{76562D09-5E20-4576-93D8-89799E84FB85}" dt="2025-12-16T16:38:53.286" v="4538" actId="20577"/>
          <ac:spMkLst>
            <pc:docMk/>
            <pc:sldMk cId="1279267211" sldId="3538"/>
            <ac:spMk id="6" creationId="{2641CC4F-A9F0-916C-974C-850CD5BCE5C2}"/>
          </ac:spMkLst>
        </pc:spChg>
        <pc:spChg chg="add 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7" creationId="{3B0BFE1E-C245-359E-51BB-1BE3DD1AD6E5}"/>
          </ac:spMkLst>
        </pc:spChg>
        <pc:spChg chg="mod">
          <ac:chgData name="Zhang, Xueyi (fyx9fy)" userId="051351c3-7a3f-4907-ab9b-3e98a2f62cd9" providerId="ADAL" clId="{76562D09-5E20-4576-93D8-89799E84FB85}" dt="2025-12-16T16:39:47.744" v="4546" actId="207"/>
          <ac:spMkLst>
            <pc:docMk/>
            <pc:sldMk cId="1279267211" sldId="3538"/>
            <ac:spMk id="10" creationId="{50A8CBF0-A0A8-CEDA-5066-690B658A4FDF}"/>
          </ac:spMkLst>
        </pc:spChg>
        <pc:spChg chg="add del mod">
          <ac:chgData name="Zhang, Xueyi (fyx9fy)" userId="051351c3-7a3f-4907-ab9b-3e98a2f62cd9" providerId="ADAL" clId="{76562D09-5E20-4576-93D8-89799E84FB85}" dt="2025-12-16T16:39:47.744" v="4546" actId="207"/>
          <ac:spMkLst>
            <pc:docMk/>
            <pc:sldMk cId="1279267211" sldId="3538"/>
            <ac:spMk id="11" creationId="{E11E8489-172F-AF50-DE2D-9A6E86F10DE8}"/>
          </ac:spMkLst>
        </pc:spChg>
        <pc:spChg chg="mod">
          <ac:chgData name="Zhang, Xueyi (fyx9fy)" userId="051351c3-7a3f-4907-ab9b-3e98a2f62cd9" providerId="ADAL" clId="{76562D09-5E20-4576-93D8-89799E84FB85}" dt="2025-12-16T16:41:32.593" v="4576" actId="208"/>
          <ac:spMkLst>
            <pc:docMk/>
            <pc:sldMk cId="1279267211" sldId="3538"/>
            <ac:spMk id="12" creationId="{DE29F3DA-6560-87FE-B1B3-6E4FB1F985AE}"/>
          </ac:spMkLst>
        </pc:spChg>
        <pc:spChg chg="add mod">
          <ac:chgData name="Zhang, Xueyi (fyx9fy)" userId="051351c3-7a3f-4907-ab9b-3e98a2f62cd9" providerId="ADAL" clId="{76562D09-5E20-4576-93D8-89799E84FB85}" dt="2025-12-16T16:40:51.175" v="4563" actId="1582"/>
          <ac:spMkLst>
            <pc:docMk/>
            <pc:sldMk cId="1279267211" sldId="3538"/>
            <ac:spMk id="13" creationId="{5C7A0FBC-195E-5210-05E3-72518B9A86F6}"/>
          </ac:spMkLst>
        </pc:spChg>
        <pc:spChg chg="mod">
          <ac:chgData name="Zhang, Xueyi (fyx9fy)" userId="051351c3-7a3f-4907-ab9b-3e98a2f62cd9" providerId="ADAL" clId="{76562D09-5E20-4576-93D8-89799E84FB85}" dt="2025-12-16T16:39:52.600" v="4547" actId="207"/>
          <ac:spMkLst>
            <pc:docMk/>
            <pc:sldMk cId="1279267211" sldId="3538"/>
            <ac:spMk id="14" creationId="{9D887B41-C29C-E2FC-A245-171CD48E3E97}"/>
          </ac:spMkLst>
        </pc:spChg>
        <pc:spChg chg="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16" creationId="{C3FE839D-6D18-D6DF-7D70-46C6E82AA67D}"/>
          </ac:spMkLst>
        </pc:spChg>
        <pc:spChg chg="mod">
          <ac:chgData name="Zhang, Xueyi (fyx9fy)" userId="051351c3-7a3f-4907-ab9b-3e98a2f62cd9" providerId="ADAL" clId="{76562D09-5E20-4576-93D8-89799E84FB85}" dt="2025-12-16T16:39:52.600" v="4547" actId="207"/>
          <ac:spMkLst>
            <pc:docMk/>
            <pc:sldMk cId="1279267211" sldId="3538"/>
            <ac:spMk id="18" creationId="{20F9F29E-40FE-8EFF-0B61-BD7E524A2596}"/>
          </ac:spMkLst>
        </pc:spChg>
        <pc:spChg chg="add del 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19" creationId="{1C1958C8-AB7D-D038-82AA-BB9A32E597B6}"/>
          </ac:spMkLst>
        </pc:spChg>
        <pc:spChg chg="add 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20" creationId="{BE5D1983-8FE2-2632-7CCC-4EA356F2D7D8}"/>
          </ac:spMkLst>
        </pc:spChg>
        <pc:spChg chg="mod">
          <ac:chgData name="Zhang, Xueyi (fyx9fy)" userId="051351c3-7a3f-4907-ab9b-3e98a2f62cd9" providerId="ADAL" clId="{76562D09-5E20-4576-93D8-89799E84FB85}" dt="2025-12-16T16:40:55.024" v="4565" actId="1582"/>
          <ac:spMkLst>
            <pc:docMk/>
            <pc:sldMk cId="1279267211" sldId="3538"/>
            <ac:spMk id="21" creationId="{E9419E08-13DD-D206-6DAE-E091F55E81D5}"/>
          </ac:spMkLst>
        </pc:spChg>
        <pc:spChg chg="mod">
          <ac:chgData name="Zhang, Xueyi (fyx9fy)" userId="051351c3-7a3f-4907-ab9b-3e98a2f62cd9" providerId="ADAL" clId="{76562D09-5E20-4576-93D8-89799E84FB85}" dt="2025-12-16T16:39:56.039" v="4548" actId="207"/>
          <ac:spMkLst>
            <pc:docMk/>
            <pc:sldMk cId="1279267211" sldId="3538"/>
            <ac:spMk id="22" creationId="{1BCFD2E7-328B-A4FD-3D2D-7914E96F866C}"/>
          </ac:spMkLst>
        </pc:spChg>
        <pc:spChg chg="mod">
          <ac:chgData name="Zhang, Xueyi (fyx9fy)" userId="051351c3-7a3f-4907-ab9b-3e98a2f62cd9" providerId="ADAL" clId="{76562D09-5E20-4576-93D8-89799E84FB85}" dt="2025-12-16T16:26:15.570" v="4377" actId="1036"/>
          <ac:spMkLst>
            <pc:docMk/>
            <pc:sldMk cId="1279267211" sldId="3538"/>
            <ac:spMk id="24" creationId="{B39FD05C-5231-EB40-B040-50563B555E72}"/>
          </ac:spMkLst>
        </pc:spChg>
        <pc:spChg chg="mod">
          <ac:chgData name="Zhang, Xueyi (fyx9fy)" userId="051351c3-7a3f-4907-ab9b-3e98a2f62cd9" providerId="ADAL" clId="{76562D09-5E20-4576-93D8-89799E84FB85}" dt="2025-12-16T16:39:56.039" v="4548" actId="207"/>
          <ac:spMkLst>
            <pc:docMk/>
            <pc:sldMk cId="1279267211" sldId="3538"/>
            <ac:spMk id="25" creationId="{4275C46D-234B-8575-6B5A-829E8920CF1B}"/>
          </ac:spMkLst>
        </pc:spChg>
        <pc:spChg chg="add del mod">
          <ac:chgData name="Zhang, Xueyi (fyx9fy)" userId="051351c3-7a3f-4907-ab9b-3e98a2f62cd9" providerId="ADAL" clId="{76562D09-5E20-4576-93D8-89799E84FB85}" dt="2025-12-16T16:39:56.039" v="4548" actId="207"/>
          <ac:spMkLst>
            <pc:docMk/>
            <pc:sldMk cId="1279267211" sldId="3538"/>
            <ac:spMk id="26" creationId="{CAB8484A-8F56-7677-1BCB-6AE00AE71822}"/>
          </ac:spMkLst>
        </pc:spChg>
        <pc:spChg chg="add mod">
          <ac:chgData name="Zhang, Xueyi (fyx9fy)" userId="051351c3-7a3f-4907-ab9b-3e98a2f62cd9" providerId="ADAL" clId="{76562D09-5E20-4576-93D8-89799E84FB85}" dt="2025-12-16T16:40:59.103" v="4567" actId="208"/>
          <ac:spMkLst>
            <pc:docMk/>
            <pc:sldMk cId="1279267211" sldId="3538"/>
            <ac:spMk id="28" creationId="{A3F7465A-0DDF-C7F5-C073-34ECEDAC9D6F}"/>
          </ac:spMkLst>
        </pc:spChg>
        <pc:spChg chg="add mod">
          <ac:chgData name="Zhang, Xueyi (fyx9fy)" userId="051351c3-7a3f-4907-ab9b-3e98a2f62cd9" providerId="ADAL" clId="{76562D09-5E20-4576-93D8-89799E84FB85}" dt="2025-12-16T16:41:44.028" v="4580" actId="20577"/>
          <ac:spMkLst>
            <pc:docMk/>
            <pc:sldMk cId="1279267211" sldId="3538"/>
            <ac:spMk id="29" creationId="{1DFBD342-67F0-DC7A-CE7E-088159E1B8F0}"/>
          </ac:spMkLst>
        </pc:spChg>
        <pc:spChg chg="mod">
          <ac:chgData name="Zhang, Xueyi (fyx9fy)" userId="051351c3-7a3f-4907-ab9b-3e98a2f62cd9" providerId="ADAL" clId="{76562D09-5E20-4576-93D8-89799E84FB85}" dt="2025-12-16T16:26:15.570" v="4377" actId="1036"/>
          <ac:spMkLst>
            <pc:docMk/>
            <pc:sldMk cId="1279267211" sldId="3538"/>
            <ac:spMk id="31" creationId="{C3BA14E9-3895-2D8A-5F87-334F4796182E}"/>
          </ac:spMkLst>
        </pc:spChg>
        <pc:spChg chg="add 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32" creationId="{BC07EB7C-AD28-05DE-DCA9-A9F063BF2F5B}"/>
          </ac:spMkLst>
        </pc:spChg>
        <pc:spChg chg="add del mod">
          <ac:chgData name="Zhang, Xueyi (fyx9fy)" userId="051351c3-7a3f-4907-ab9b-3e98a2f62cd9" providerId="ADAL" clId="{76562D09-5E20-4576-93D8-89799E84FB85}" dt="2025-12-16T16:39:58.696" v="4549" actId="207"/>
          <ac:spMkLst>
            <pc:docMk/>
            <pc:sldMk cId="1279267211" sldId="3538"/>
            <ac:spMk id="33" creationId="{D5254CBA-15CF-30FC-33D5-8117C9EEB60B}"/>
          </ac:spMkLst>
        </pc:spChg>
        <pc:spChg chg="mod">
          <ac:chgData name="Zhang, Xueyi (fyx9fy)" userId="051351c3-7a3f-4907-ab9b-3e98a2f62cd9" providerId="ADAL" clId="{76562D09-5E20-4576-93D8-89799E84FB85}" dt="2025-12-16T16:39:40.148" v="4544" actId="207"/>
          <ac:spMkLst>
            <pc:docMk/>
            <pc:sldMk cId="1279267211" sldId="3538"/>
            <ac:spMk id="34" creationId="{AB45172A-EDEC-49DA-367C-FD31D0E6F75C}"/>
          </ac:spMkLst>
        </pc:spChg>
        <pc:spChg chg="mod">
          <ac:chgData name="Zhang, Xueyi (fyx9fy)" userId="051351c3-7a3f-4907-ab9b-3e98a2f62cd9" providerId="ADAL" clId="{76562D09-5E20-4576-93D8-89799E84FB85}" dt="2025-12-16T16:41:06.917" v="4569" actId="1582"/>
          <ac:spMkLst>
            <pc:docMk/>
            <pc:sldMk cId="1279267211" sldId="3538"/>
            <ac:spMk id="35" creationId="{3C684E06-ACC4-B5D1-BDED-68A4DE535287}"/>
          </ac:spMkLst>
        </pc:spChg>
        <pc:spChg chg="mod">
          <ac:chgData name="Zhang, Xueyi (fyx9fy)" userId="051351c3-7a3f-4907-ab9b-3e98a2f62cd9" providerId="ADAL" clId="{76562D09-5E20-4576-93D8-89799E84FB85}" dt="2025-12-16T16:40:01.102" v="4550" actId="207"/>
          <ac:spMkLst>
            <pc:docMk/>
            <pc:sldMk cId="1279267211" sldId="3538"/>
            <ac:spMk id="36" creationId="{3A9D4A78-31F7-FAEB-917F-916A3F51419E}"/>
          </ac:spMkLst>
        </pc:spChg>
        <pc:spChg chg="mod">
          <ac:chgData name="Zhang, Xueyi (fyx9fy)" userId="051351c3-7a3f-4907-ab9b-3e98a2f62cd9" providerId="ADAL" clId="{76562D09-5E20-4576-93D8-89799E84FB85}" dt="2025-12-16T16:26:15.570" v="4377" actId="1036"/>
          <ac:spMkLst>
            <pc:docMk/>
            <pc:sldMk cId="1279267211" sldId="3538"/>
            <ac:spMk id="39" creationId="{636890C2-7A9E-BEB3-2845-3A2F5A56C40E}"/>
          </ac:spMkLst>
        </pc:spChg>
        <pc:spChg chg="mod">
          <ac:chgData name="Zhang, Xueyi (fyx9fy)" userId="051351c3-7a3f-4907-ab9b-3e98a2f62cd9" providerId="ADAL" clId="{76562D09-5E20-4576-93D8-89799E84FB85}" dt="2025-12-16T16:40:01.102" v="4550" actId="207"/>
          <ac:spMkLst>
            <pc:docMk/>
            <pc:sldMk cId="1279267211" sldId="3538"/>
            <ac:spMk id="40" creationId="{40B9FA8E-9209-12E2-966F-36F2F101E5E5}"/>
          </ac:spMkLst>
        </pc:spChg>
        <pc:spChg chg="add mod">
          <ac:chgData name="Zhang, Xueyi (fyx9fy)" userId="051351c3-7a3f-4907-ab9b-3e98a2f62cd9" providerId="ADAL" clId="{76562D09-5E20-4576-93D8-89799E84FB85}" dt="2025-12-16T16:40:34.828" v="4557" actId="208"/>
          <ac:spMkLst>
            <pc:docMk/>
            <pc:sldMk cId="1279267211" sldId="3538"/>
            <ac:spMk id="41" creationId="{FEA20E2A-E9B0-EC6F-5D87-2257FF497C5E}"/>
          </ac:spMkLst>
        </pc:spChg>
        <pc:spChg chg="mod">
          <ac:chgData name="Zhang, Xueyi (fyx9fy)" userId="051351c3-7a3f-4907-ab9b-3e98a2f62cd9" providerId="ADAL" clId="{76562D09-5E20-4576-93D8-89799E84FB85}" dt="2025-12-16T16:39:40.148" v="4544" actId="207"/>
          <ac:spMkLst>
            <pc:docMk/>
            <pc:sldMk cId="1279267211" sldId="3538"/>
            <ac:spMk id="42" creationId="{B3ACEC1F-E81E-1DFD-6E75-09925448EEE6}"/>
          </ac:spMkLst>
        </pc:spChg>
        <pc:spChg chg="mod">
          <ac:chgData name="Zhang, Xueyi (fyx9fy)" userId="051351c3-7a3f-4907-ab9b-3e98a2f62cd9" providerId="ADAL" clId="{76562D09-5E20-4576-93D8-89799E84FB85}" dt="2025-12-16T16:41:16.469" v="4572" actId="207"/>
          <ac:spMkLst>
            <pc:docMk/>
            <pc:sldMk cId="1279267211" sldId="3538"/>
            <ac:spMk id="43" creationId="{3E2973D2-E1B8-114F-4F2B-7977D3B07C08}"/>
          </ac:spMkLst>
        </pc:spChg>
        <pc:spChg chg="mod">
          <ac:chgData name="Zhang, Xueyi (fyx9fy)" userId="051351c3-7a3f-4907-ab9b-3e98a2f62cd9" providerId="ADAL" clId="{76562D09-5E20-4576-93D8-89799E84FB85}" dt="2025-12-16T16:41:16.469" v="4572" actId="207"/>
          <ac:spMkLst>
            <pc:docMk/>
            <pc:sldMk cId="1279267211" sldId="3538"/>
            <ac:spMk id="44" creationId="{13EFB297-9F60-A246-58A2-93ED1E21DFFC}"/>
          </ac:spMkLst>
        </pc:spChg>
        <pc:spChg chg="mod">
          <ac:chgData name="Zhang, Xueyi (fyx9fy)" userId="051351c3-7a3f-4907-ab9b-3e98a2f62cd9" providerId="ADAL" clId="{76562D09-5E20-4576-93D8-89799E84FB85}" dt="2025-12-16T16:26:15.570" v="4377" actId="1036"/>
          <ac:spMkLst>
            <pc:docMk/>
            <pc:sldMk cId="1279267211" sldId="3538"/>
            <ac:spMk id="46" creationId="{2E5741BB-69CD-B7F1-1808-869DBD6DA61B}"/>
          </ac:spMkLst>
        </pc:spChg>
        <pc:spChg chg="mod">
          <ac:chgData name="Zhang, Xueyi (fyx9fy)" userId="051351c3-7a3f-4907-ab9b-3e98a2f62cd9" providerId="ADAL" clId="{76562D09-5E20-4576-93D8-89799E84FB85}" dt="2025-12-16T16:41:16.469" v="4572" actId="207"/>
          <ac:spMkLst>
            <pc:docMk/>
            <pc:sldMk cId="1279267211" sldId="3538"/>
            <ac:spMk id="47" creationId="{A410B4C4-5062-CFE7-BAEE-BFD040EBCE30}"/>
          </ac:spMkLst>
        </pc:spChg>
        <pc:spChg chg="mod">
          <ac:chgData name="Zhang, Xueyi (fyx9fy)" userId="051351c3-7a3f-4907-ab9b-3e98a2f62cd9" providerId="ADAL" clId="{76562D09-5E20-4576-93D8-89799E84FB85}" dt="2025-12-16T16:41:16.469" v="4572" actId="207"/>
          <ac:spMkLst>
            <pc:docMk/>
            <pc:sldMk cId="1279267211" sldId="3538"/>
            <ac:spMk id="48" creationId="{E3025CEF-A3E2-CBF6-412E-DD964D52D1CC}"/>
          </ac:spMkLst>
        </pc:spChg>
        <pc:spChg chg="add mod">
          <ac:chgData name="Zhang, Xueyi (fyx9fy)" userId="051351c3-7a3f-4907-ab9b-3e98a2f62cd9" providerId="ADAL" clId="{76562D09-5E20-4576-93D8-89799E84FB85}" dt="2025-12-16T16:49:28.078" v="4718" actId="207"/>
          <ac:spMkLst>
            <pc:docMk/>
            <pc:sldMk cId="1279267211" sldId="3538"/>
            <ac:spMk id="52" creationId="{A8A74460-48C3-F9AE-30BC-BF3EDA40C72D}"/>
          </ac:spMkLst>
        </pc:spChg>
        <pc:graphicFrameChg chg="add mod modGraphic">
          <ac:chgData name="Zhang, Xueyi (fyx9fy)" userId="051351c3-7a3f-4907-ab9b-3e98a2f62cd9" providerId="ADAL" clId="{76562D09-5E20-4576-93D8-89799E84FB85}" dt="2025-12-16T16:49:39.408" v="4720" actId="404"/>
          <ac:graphicFrameMkLst>
            <pc:docMk/>
            <pc:sldMk cId="1279267211" sldId="3538"/>
            <ac:graphicFrameMk id="50" creationId="{EEDAE053-B184-4DF8-7849-51B1522BFAA6}"/>
          </ac:graphicFrameMkLst>
        </pc:graphicFrameChg>
        <pc:graphicFrameChg chg="add mod modGraphic">
          <ac:chgData name="Zhang, Xueyi (fyx9fy)" userId="051351c3-7a3f-4907-ab9b-3e98a2f62cd9" providerId="ADAL" clId="{76562D09-5E20-4576-93D8-89799E84FB85}" dt="2025-12-16T16:49:59.592" v="4724" actId="404"/>
          <ac:graphicFrameMkLst>
            <pc:docMk/>
            <pc:sldMk cId="1279267211" sldId="3538"/>
            <ac:graphicFrameMk id="51" creationId="{42270014-1E1F-22C2-96AB-9C79110982FA}"/>
          </ac:graphicFrameMkLst>
        </pc:graphicFrameChg>
      </pc:sldChg>
      <pc:sldChg chg="modSp mod">
        <pc:chgData name="Zhang, Xueyi (fyx9fy)" userId="051351c3-7a3f-4907-ab9b-3e98a2f62cd9" providerId="ADAL" clId="{76562D09-5E20-4576-93D8-89799E84FB85}" dt="2025-12-16T15:25:55.828" v="3781" actId="1076"/>
        <pc:sldMkLst>
          <pc:docMk/>
          <pc:sldMk cId="3104282862" sldId="3580"/>
        </pc:sldMkLst>
        <pc:spChg chg="mod">
          <ac:chgData name="Zhang, Xueyi (fyx9fy)" userId="051351c3-7a3f-4907-ab9b-3e98a2f62cd9" providerId="ADAL" clId="{76562D09-5E20-4576-93D8-89799E84FB85}" dt="2025-12-16T15:23:57.917" v="3700" actId="20577"/>
          <ac:spMkLst>
            <pc:docMk/>
            <pc:sldMk cId="3104282862" sldId="3580"/>
            <ac:spMk id="17" creationId="{14603B75-3061-0421-7F61-CBC4F2E2ABF4}"/>
          </ac:spMkLst>
        </pc:spChg>
        <pc:spChg chg="mod">
          <ac:chgData name="Zhang, Xueyi (fyx9fy)" userId="051351c3-7a3f-4907-ab9b-3e98a2f62cd9" providerId="ADAL" clId="{76562D09-5E20-4576-93D8-89799E84FB85}" dt="2025-12-16T15:23:44.274" v="3684"/>
          <ac:spMkLst>
            <pc:docMk/>
            <pc:sldMk cId="3104282862" sldId="3580"/>
            <ac:spMk id="27" creationId="{9BB17E49-74B6-3C47-45B0-6674F7301AD7}"/>
          </ac:spMkLst>
        </pc:spChg>
        <pc:spChg chg="mod">
          <ac:chgData name="Zhang, Xueyi (fyx9fy)" userId="051351c3-7a3f-4907-ab9b-3e98a2f62cd9" providerId="ADAL" clId="{76562D09-5E20-4576-93D8-89799E84FB85}" dt="2025-12-16T15:25:55.828" v="3781" actId="1076"/>
          <ac:spMkLst>
            <pc:docMk/>
            <pc:sldMk cId="3104282862" sldId="3580"/>
            <ac:spMk id="37" creationId="{159A5B49-A4E0-1544-61CC-996DB8536937}"/>
          </ac:spMkLst>
        </pc:spChg>
      </pc:sldChg>
      <pc:sldChg chg="addSp delSp modSp mod delAnim modAnim">
        <pc:chgData name="Zhang, Xueyi (fyx9fy)" userId="051351c3-7a3f-4907-ab9b-3e98a2f62cd9" providerId="ADAL" clId="{76562D09-5E20-4576-93D8-89799E84FB85}" dt="2025-12-16T17:04:09.287" v="4830" actId="20577"/>
        <pc:sldMkLst>
          <pc:docMk/>
          <pc:sldMk cId="1851070437" sldId="3606"/>
        </pc:sldMkLst>
        <pc:spChg chg="mod">
          <ac:chgData name="Zhang, Xueyi (fyx9fy)" userId="051351c3-7a3f-4907-ab9b-3e98a2f62cd9" providerId="ADAL" clId="{76562D09-5E20-4576-93D8-89799E84FB85}" dt="2025-12-16T17:03:40.320" v="4829"/>
          <ac:spMkLst>
            <pc:docMk/>
            <pc:sldMk cId="1851070437" sldId="3606"/>
            <ac:spMk id="15" creationId="{4E41FF02-C9F3-903A-9CCD-8A849E732107}"/>
          </ac:spMkLst>
        </pc:spChg>
        <pc:spChg chg="mod">
          <ac:chgData name="Zhang, Xueyi (fyx9fy)" userId="051351c3-7a3f-4907-ab9b-3e98a2f62cd9" providerId="ADAL" clId="{76562D09-5E20-4576-93D8-89799E84FB85}" dt="2025-12-16T17:04:09.287" v="4830" actId="20577"/>
          <ac:spMkLst>
            <pc:docMk/>
            <pc:sldMk cId="1851070437" sldId="3606"/>
            <ac:spMk id="21" creationId="{14012293-B7AA-7EF0-FEB8-508AACFB0781}"/>
          </ac:spMkLst>
        </pc:spChg>
        <pc:spChg chg="add mod">
          <ac:chgData name="Zhang, Xueyi (fyx9fy)" userId="051351c3-7a3f-4907-ab9b-3e98a2f62cd9" providerId="ADAL" clId="{76562D09-5E20-4576-93D8-89799E84FB85}" dt="2025-12-16T17:02:12.239" v="4815" actId="1036"/>
          <ac:spMkLst>
            <pc:docMk/>
            <pc:sldMk cId="1851070437" sldId="3606"/>
            <ac:spMk id="25" creationId="{7B650D98-AAC5-A9A2-8387-8A035E93AE55}"/>
          </ac:spMkLst>
        </pc:spChg>
        <pc:spChg chg="add mod">
          <ac:chgData name="Zhang, Xueyi (fyx9fy)" userId="051351c3-7a3f-4907-ab9b-3e98a2f62cd9" providerId="ADAL" clId="{76562D09-5E20-4576-93D8-89799E84FB85}" dt="2025-12-16T17:02:23.528" v="4819" actId="403"/>
          <ac:spMkLst>
            <pc:docMk/>
            <pc:sldMk cId="1851070437" sldId="3606"/>
            <ac:spMk id="28" creationId="{7D8C3EBE-0652-0C6E-380A-ACDA8D9EF853}"/>
          </ac:spMkLst>
        </pc:spChg>
        <pc:picChg chg="add mod">
          <ac:chgData name="Zhang, Xueyi (fyx9fy)" userId="051351c3-7a3f-4907-ab9b-3e98a2f62cd9" providerId="ADAL" clId="{76562D09-5E20-4576-93D8-89799E84FB85}" dt="2025-12-16T17:02:09.889" v="4812" actId="1076"/>
          <ac:picMkLst>
            <pc:docMk/>
            <pc:sldMk cId="1851070437" sldId="3606"/>
            <ac:picMk id="24" creationId="{6A263352-730D-A0A9-74C4-7C4A2C5B095E}"/>
          </ac:picMkLst>
        </pc:picChg>
        <pc:picChg chg="add mod">
          <ac:chgData name="Zhang, Xueyi (fyx9fy)" userId="051351c3-7a3f-4907-ab9b-3e98a2f62cd9" providerId="ADAL" clId="{76562D09-5E20-4576-93D8-89799E84FB85}" dt="2025-12-16T17:02:17.490" v="4817" actId="14100"/>
          <ac:picMkLst>
            <pc:docMk/>
            <pc:sldMk cId="1851070437" sldId="3606"/>
            <ac:picMk id="29" creationId="{4C1B2461-D168-4A38-7321-D4C851A50EEA}"/>
          </ac:picMkLst>
        </pc:picChg>
      </pc:sldChg>
      <pc:sldChg chg="modSp mod">
        <pc:chgData name="Zhang, Xueyi (fyx9fy)" userId="051351c3-7a3f-4907-ab9b-3e98a2f62cd9" providerId="ADAL" clId="{76562D09-5E20-4576-93D8-89799E84FB85}" dt="2025-12-18T02:51:13.929" v="5755" actId="1076"/>
        <pc:sldMkLst>
          <pc:docMk/>
          <pc:sldMk cId="2586684406" sldId="3625"/>
        </pc:sldMkLst>
        <pc:spChg chg="mod">
          <ac:chgData name="Zhang, Xueyi (fyx9fy)" userId="051351c3-7a3f-4907-ab9b-3e98a2f62cd9" providerId="ADAL" clId="{76562D09-5E20-4576-93D8-89799E84FB85}" dt="2025-12-18T02:51:11.446" v="5754" actId="1076"/>
          <ac:spMkLst>
            <pc:docMk/>
            <pc:sldMk cId="2586684406" sldId="3625"/>
            <ac:spMk id="3" creationId="{0C50798C-DB21-05B0-5F68-0E54F618ABD2}"/>
          </ac:spMkLst>
        </pc:spChg>
        <pc:spChg chg="mod">
          <ac:chgData name="Zhang, Xueyi (fyx9fy)" userId="051351c3-7a3f-4907-ab9b-3e98a2f62cd9" providerId="ADAL" clId="{76562D09-5E20-4576-93D8-89799E84FB85}" dt="2025-12-16T16:46:37.141" v="4638" actId="1076"/>
          <ac:spMkLst>
            <pc:docMk/>
            <pc:sldMk cId="2586684406" sldId="3625"/>
            <ac:spMk id="5" creationId="{439F4059-E73A-C5EE-C2DD-8E4357A0481C}"/>
          </ac:spMkLst>
        </pc:spChg>
        <pc:spChg chg="mod">
          <ac:chgData name="Zhang, Xueyi (fyx9fy)" userId="051351c3-7a3f-4907-ab9b-3e98a2f62cd9" providerId="ADAL" clId="{76562D09-5E20-4576-93D8-89799E84FB85}" dt="2025-12-16T17:33:45.741" v="5268" actId="1076"/>
          <ac:spMkLst>
            <pc:docMk/>
            <pc:sldMk cId="2586684406" sldId="3625"/>
            <ac:spMk id="9" creationId="{E9396457-0CB4-6272-5656-D4290835ABF9}"/>
          </ac:spMkLst>
        </pc:spChg>
        <pc:spChg chg="mod">
          <ac:chgData name="Zhang, Xueyi (fyx9fy)" userId="051351c3-7a3f-4907-ab9b-3e98a2f62cd9" providerId="ADAL" clId="{76562D09-5E20-4576-93D8-89799E84FB85}" dt="2025-12-16T16:46:43.250" v="4639" actId="1076"/>
          <ac:spMkLst>
            <pc:docMk/>
            <pc:sldMk cId="2586684406" sldId="3625"/>
            <ac:spMk id="10" creationId="{DE01D91D-5621-A65C-B839-A055A5C494EC}"/>
          </ac:spMkLst>
        </pc:spChg>
        <pc:spChg chg="mod">
          <ac:chgData name="Zhang, Xueyi (fyx9fy)" userId="051351c3-7a3f-4907-ab9b-3e98a2f62cd9" providerId="ADAL" clId="{76562D09-5E20-4576-93D8-89799E84FB85}" dt="2025-12-16T16:48:02.279" v="4680" actId="20577"/>
          <ac:spMkLst>
            <pc:docMk/>
            <pc:sldMk cId="2586684406" sldId="3625"/>
            <ac:spMk id="12" creationId="{CDF528EE-B9E3-A501-7E93-C513B245CFC8}"/>
          </ac:spMkLst>
        </pc:spChg>
        <pc:spChg chg="mod">
          <ac:chgData name="Zhang, Xueyi (fyx9fy)" userId="051351c3-7a3f-4907-ab9b-3e98a2f62cd9" providerId="ADAL" clId="{76562D09-5E20-4576-93D8-89799E84FB85}" dt="2025-12-16T16:46:43.250" v="4639" actId="1076"/>
          <ac:spMkLst>
            <pc:docMk/>
            <pc:sldMk cId="2586684406" sldId="3625"/>
            <ac:spMk id="16" creationId="{55D0F604-55FE-7F6B-44B9-2676C78BE81D}"/>
          </ac:spMkLst>
        </pc:spChg>
        <pc:spChg chg="mod">
          <ac:chgData name="Zhang, Xueyi (fyx9fy)" userId="051351c3-7a3f-4907-ab9b-3e98a2f62cd9" providerId="ADAL" clId="{76562D09-5E20-4576-93D8-89799E84FB85}" dt="2025-12-18T02:51:13.929" v="5755" actId="1076"/>
          <ac:spMkLst>
            <pc:docMk/>
            <pc:sldMk cId="2586684406" sldId="3625"/>
            <ac:spMk id="17" creationId="{EEC117A5-6708-D297-17D3-7F5A5DC0FDC4}"/>
          </ac:spMkLst>
        </pc:spChg>
        <pc:spChg chg="mod">
          <ac:chgData name="Zhang, Xueyi (fyx9fy)" userId="051351c3-7a3f-4907-ab9b-3e98a2f62cd9" providerId="ADAL" clId="{76562D09-5E20-4576-93D8-89799E84FB85}" dt="2025-12-16T16:46:17.835" v="4635" actId="20577"/>
          <ac:spMkLst>
            <pc:docMk/>
            <pc:sldMk cId="2586684406" sldId="3625"/>
            <ac:spMk id="48" creationId="{61F03A5E-5015-7666-FC11-62598F93679E}"/>
          </ac:spMkLst>
        </pc:spChg>
      </pc:sldChg>
      <pc:sldChg chg="modSp mod ord">
        <pc:chgData name="Zhang, Xueyi (fyx9fy)" userId="051351c3-7a3f-4907-ab9b-3e98a2f62cd9" providerId="ADAL" clId="{76562D09-5E20-4576-93D8-89799E84FB85}" dt="2025-12-16T16:47:57.944" v="4678" actId="20577"/>
        <pc:sldMkLst>
          <pc:docMk/>
          <pc:sldMk cId="4269608190" sldId="3632"/>
        </pc:sldMkLst>
        <pc:spChg chg="mod">
          <ac:chgData name="Zhang, Xueyi (fyx9fy)" userId="051351c3-7a3f-4907-ab9b-3e98a2f62cd9" providerId="ADAL" clId="{76562D09-5E20-4576-93D8-89799E84FB85}" dt="2025-12-16T16:13:29.279" v="4236" actId="1076"/>
          <ac:spMkLst>
            <pc:docMk/>
            <pc:sldMk cId="4269608190" sldId="3632"/>
            <ac:spMk id="5" creationId="{C6ABD136-51A2-A2FE-A663-21FD0FF7687F}"/>
          </ac:spMkLst>
        </pc:spChg>
        <pc:spChg chg="mod">
          <ac:chgData name="Zhang, Xueyi (fyx9fy)" userId="051351c3-7a3f-4907-ab9b-3e98a2f62cd9" providerId="ADAL" clId="{76562D09-5E20-4576-93D8-89799E84FB85}" dt="2025-12-16T16:47:57.944" v="4678" actId="20577"/>
          <ac:spMkLst>
            <pc:docMk/>
            <pc:sldMk cId="4269608190" sldId="3632"/>
            <ac:spMk id="6" creationId="{93A09809-1ABF-DC1D-9CCB-B3861E4AE4CB}"/>
          </ac:spMkLst>
        </pc:spChg>
      </pc:sldChg>
      <pc:sldChg chg="addSp delSp modSp mod">
        <pc:chgData name="Zhang, Xueyi (fyx9fy)" userId="051351c3-7a3f-4907-ab9b-3e98a2f62cd9" providerId="ADAL" clId="{76562D09-5E20-4576-93D8-89799E84FB85}" dt="2025-12-16T17:07:10.726" v="4881"/>
        <pc:sldMkLst>
          <pc:docMk/>
          <pc:sldMk cId="2418529919" sldId="3638"/>
        </pc:sldMkLst>
        <pc:spChg chg="mod">
          <ac:chgData name="Zhang, Xueyi (fyx9fy)" userId="051351c3-7a3f-4907-ab9b-3e98a2f62cd9" providerId="ADAL" clId="{76562D09-5E20-4576-93D8-89799E84FB85}" dt="2025-12-16T17:07:10.726" v="4881"/>
          <ac:spMkLst>
            <pc:docMk/>
            <pc:sldMk cId="2418529919" sldId="3638"/>
            <ac:spMk id="64" creationId="{6D9CF69E-BA7E-E9F8-0140-944FC030A3D7}"/>
          </ac:spMkLst>
        </pc:spChg>
        <pc:spChg chg="mod">
          <ac:chgData name="Zhang, Xueyi (fyx9fy)" userId="051351c3-7a3f-4907-ab9b-3e98a2f62cd9" providerId="ADAL" clId="{76562D09-5E20-4576-93D8-89799E84FB85}" dt="2025-12-16T17:04:11.210" v="4831" actId="20577"/>
          <ac:spMkLst>
            <pc:docMk/>
            <pc:sldMk cId="2418529919" sldId="3638"/>
            <ac:spMk id="65" creationId="{21FF40CE-B0F3-2EF3-FD82-738E78A7BB4D}"/>
          </ac:spMkLst>
        </pc:spChg>
        <pc:spChg chg="mod">
          <ac:chgData name="Zhang, Xueyi (fyx9fy)" userId="051351c3-7a3f-4907-ab9b-3e98a2f62cd9" providerId="ADAL" clId="{76562D09-5E20-4576-93D8-89799E84FB85}" dt="2025-12-16T17:04:23.145" v="4838" actId="122"/>
          <ac:spMkLst>
            <pc:docMk/>
            <pc:sldMk cId="2418529919" sldId="3638"/>
            <ac:spMk id="99" creationId="{24E52032-1C6B-C039-9690-13D083C5AA57}"/>
          </ac:spMkLst>
        </pc:spChg>
        <pc:spChg chg="mod">
          <ac:chgData name="Zhang, Xueyi (fyx9fy)" userId="051351c3-7a3f-4907-ab9b-3e98a2f62cd9" providerId="ADAL" clId="{76562D09-5E20-4576-93D8-89799E84FB85}" dt="2025-12-16T17:04:38.517" v="4841"/>
          <ac:spMkLst>
            <pc:docMk/>
            <pc:sldMk cId="2418529919" sldId="3638"/>
            <ac:spMk id="102" creationId="{906D1758-038D-CFB2-677B-C73FCFB2AAAF}"/>
          </ac:spMkLst>
        </pc:spChg>
        <pc:spChg chg="mod">
          <ac:chgData name="Zhang, Xueyi (fyx9fy)" userId="051351c3-7a3f-4907-ab9b-3e98a2f62cd9" providerId="ADAL" clId="{76562D09-5E20-4576-93D8-89799E84FB85}" dt="2025-12-16T17:06:54.249" v="4877" actId="2710"/>
          <ac:spMkLst>
            <pc:docMk/>
            <pc:sldMk cId="2418529919" sldId="3638"/>
            <ac:spMk id="103" creationId="{E35A4759-ED23-B18E-5034-1DE6BDA6D34B}"/>
          </ac:spMkLst>
        </pc:spChg>
        <pc:spChg chg="mod">
          <ac:chgData name="Zhang, Xueyi (fyx9fy)" userId="051351c3-7a3f-4907-ab9b-3e98a2f62cd9" providerId="ADAL" clId="{76562D09-5E20-4576-93D8-89799E84FB85}" dt="2025-12-16T17:07:00.661" v="4878" actId="2710"/>
          <ac:spMkLst>
            <pc:docMk/>
            <pc:sldMk cId="2418529919" sldId="3638"/>
            <ac:spMk id="105" creationId="{0AFE5B3D-4211-7A01-6E47-BB61D7AB70C3}"/>
          </ac:spMkLst>
        </pc:spChg>
        <pc:picChg chg="add mod">
          <ac:chgData name="Zhang, Xueyi (fyx9fy)" userId="051351c3-7a3f-4907-ab9b-3e98a2f62cd9" providerId="ADAL" clId="{76562D09-5E20-4576-93D8-89799E84FB85}" dt="2025-12-16T17:05:00.676" v="4847" actId="14100"/>
          <ac:picMkLst>
            <pc:docMk/>
            <pc:sldMk cId="2418529919" sldId="3638"/>
            <ac:picMk id="2" creationId="{4D2F7683-4DC6-08E8-193D-35D4B57F2E64}"/>
          </ac:picMkLst>
        </pc:picChg>
        <pc:picChg chg="add mod">
          <ac:chgData name="Zhang, Xueyi (fyx9fy)" userId="051351c3-7a3f-4907-ab9b-3e98a2f62cd9" providerId="ADAL" clId="{76562D09-5E20-4576-93D8-89799E84FB85}" dt="2025-12-16T17:05:08.423" v="4849" actId="1076"/>
          <ac:picMkLst>
            <pc:docMk/>
            <pc:sldMk cId="2418529919" sldId="3638"/>
            <ac:picMk id="3" creationId="{2B627413-05A1-F9B1-00FD-9CBDBF914665}"/>
          </ac:picMkLst>
        </pc:picChg>
      </pc:sldChg>
      <pc:sldChg chg="addSp delSp modSp mod">
        <pc:chgData name="Zhang, Xueyi (fyx9fy)" userId="051351c3-7a3f-4907-ab9b-3e98a2f62cd9" providerId="ADAL" clId="{76562D09-5E20-4576-93D8-89799E84FB85}" dt="2025-12-18T02:09:06.632" v="5275" actId="20577"/>
        <pc:sldMkLst>
          <pc:docMk/>
          <pc:sldMk cId="2529881032" sldId="3640"/>
        </pc:sldMkLst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31" creationId="{290E5506-5C96-841A-CD1B-698AE0B08128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32" creationId="{F78A4402-46C4-2E7F-DAC5-F8E2A79D70BD}"/>
          </ac:spMkLst>
        </pc:spChg>
        <pc:spChg chg="mod">
          <ac:chgData name="Zhang, Xueyi (fyx9fy)" userId="051351c3-7a3f-4907-ab9b-3e98a2f62cd9" providerId="ADAL" clId="{76562D09-5E20-4576-93D8-89799E84FB85}" dt="2025-12-16T17:24:33.782" v="5143" actId="1076"/>
          <ac:spMkLst>
            <pc:docMk/>
            <pc:sldMk cId="2529881032" sldId="3640"/>
            <ac:spMk id="33" creationId="{702F4859-0E53-C82A-CAD0-ED751E0FBB5C}"/>
          </ac:spMkLst>
        </pc:spChg>
        <pc:spChg chg="mod">
          <ac:chgData name="Zhang, Xueyi (fyx9fy)" userId="051351c3-7a3f-4907-ab9b-3e98a2f62cd9" providerId="ADAL" clId="{76562D09-5E20-4576-93D8-89799E84FB85}" dt="2025-12-16T17:24:24.494" v="5125" actId="14100"/>
          <ac:spMkLst>
            <pc:docMk/>
            <pc:sldMk cId="2529881032" sldId="3640"/>
            <ac:spMk id="35" creationId="{6A0E0399-EDB4-D893-D9BB-26C8C5C4385A}"/>
          </ac:spMkLst>
        </pc:spChg>
        <pc:spChg chg="mod">
          <ac:chgData name="Zhang, Xueyi (fyx9fy)" userId="051351c3-7a3f-4907-ab9b-3e98a2f62cd9" providerId="ADAL" clId="{76562D09-5E20-4576-93D8-89799E84FB85}" dt="2025-12-16T17:25:53.896" v="5156"/>
          <ac:spMkLst>
            <pc:docMk/>
            <pc:sldMk cId="2529881032" sldId="3640"/>
            <ac:spMk id="36" creationId="{DAFB4B2B-995B-2C3F-A527-59DBD7F62006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49" creationId="{F1870135-1BBE-F8C4-5A33-20309BCA6B97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50" creationId="{267781B4-E0FF-B50F-B324-1D4D28CD41AB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55" creationId="{535E4144-0B9B-61A5-1B36-2DEE4199F712}"/>
          </ac:spMkLst>
        </pc:spChg>
        <pc:spChg chg="mod">
          <ac:chgData name="Zhang, Xueyi (fyx9fy)" userId="051351c3-7a3f-4907-ab9b-3e98a2f62cd9" providerId="ADAL" clId="{76562D09-5E20-4576-93D8-89799E84FB85}" dt="2025-12-16T17:21:15.760" v="5054"/>
          <ac:spMkLst>
            <pc:docMk/>
            <pc:sldMk cId="2529881032" sldId="3640"/>
            <ac:spMk id="64" creationId="{320EC710-07CD-0167-FF8A-D47F35C0C3B5}"/>
          </ac:spMkLst>
        </pc:spChg>
        <pc:spChg chg="mod">
          <ac:chgData name="Zhang, Xueyi (fyx9fy)" userId="051351c3-7a3f-4907-ab9b-3e98a2f62cd9" providerId="ADAL" clId="{76562D09-5E20-4576-93D8-89799E84FB85}" dt="2025-12-18T02:09:06.632" v="5275" actId="20577"/>
          <ac:spMkLst>
            <pc:docMk/>
            <pc:sldMk cId="2529881032" sldId="3640"/>
            <ac:spMk id="65" creationId="{B98E87EA-CF0B-026A-554B-1D9E8F1CE319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73" creationId="{A4D596B4-7462-5EA2-2661-AA0090118AC4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74" creationId="{30B04184-1A42-C70A-39A7-B1AAF01FE96B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75" creationId="{0DAD7B62-699C-A319-E95F-C98C80D4A3A1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78" creationId="{2157F058-B49B-3287-A6CF-0B9D5C3EC796}"/>
          </ac:spMkLst>
        </pc:spChg>
        <pc:spChg chg="mod">
          <ac:chgData name="Zhang, Xueyi (fyx9fy)" userId="051351c3-7a3f-4907-ab9b-3e98a2f62cd9" providerId="ADAL" clId="{76562D09-5E20-4576-93D8-89799E84FB85}" dt="2025-12-16T17:24:21.182" v="5124" actId="1035"/>
          <ac:spMkLst>
            <pc:docMk/>
            <pc:sldMk cId="2529881032" sldId="3640"/>
            <ac:spMk id="79" creationId="{2D1637E8-EB36-706E-182D-EA33445E160D}"/>
          </ac:spMkLst>
        </pc:spChg>
        <pc:picChg chg="add mod">
          <ac:chgData name="Zhang, Xueyi (fyx9fy)" userId="051351c3-7a3f-4907-ab9b-3e98a2f62cd9" providerId="ADAL" clId="{76562D09-5E20-4576-93D8-89799E84FB85}" dt="2025-12-16T17:25:27.921" v="5153" actId="1076"/>
          <ac:picMkLst>
            <pc:docMk/>
            <pc:sldMk cId="2529881032" sldId="3640"/>
            <ac:picMk id="2" creationId="{BE7A64DA-20DD-B024-ED38-1EEC354BDD35}"/>
          </ac:picMkLst>
        </pc:picChg>
        <pc:picChg chg="add mod">
          <ac:chgData name="Zhang, Xueyi (fyx9fy)" userId="051351c3-7a3f-4907-ab9b-3e98a2f62cd9" providerId="ADAL" clId="{76562D09-5E20-4576-93D8-89799E84FB85}" dt="2025-12-16T17:25:29.712" v="5154" actId="1076"/>
          <ac:picMkLst>
            <pc:docMk/>
            <pc:sldMk cId="2529881032" sldId="3640"/>
            <ac:picMk id="3" creationId="{22D74FF8-71D0-C40C-100B-0526DE189181}"/>
          </ac:picMkLst>
        </pc:picChg>
        <pc:cxnChg chg="mod">
          <ac:chgData name="Zhang, Xueyi (fyx9fy)" userId="051351c3-7a3f-4907-ab9b-3e98a2f62cd9" providerId="ADAL" clId="{76562D09-5E20-4576-93D8-89799E84FB85}" dt="2025-12-16T17:24:54.493" v="5149" actId="14100"/>
          <ac:cxnSpMkLst>
            <pc:docMk/>
            <pc:sldMk cId="2529881032" sldId="3640"/>
            <ac:cxnSpMk id="51" creationId="{429DA407-9905-7EFC-73B5-FFFE1E8A499A}"/>
          </ac:cxnSpMkLst>
        </pc:cxnChg>
      </pc:sldChg>
      <pc:sldChg chg="modSp ord">
        <pc:chgData name="Zhang, Xueyi (fyx9fy)" userId="051351c3-7a3f-4907-ab9b-3e98a2f62cd9" providerId="ADAL" clId="{76562D09-5E20-4576-93D8-89799E84FB85}" dt="2025-12-16T16:59:57.249" v="4802"/>
        <pc:sldMkLst>
          <pc:docMk/>
          <pc:sldMk cId="1850702309" sldId="3641"/>
        </pc:sldMkLst>
        <pc:spChg chg="mod">
          <ac:chgData name="Zhang, Xueyi (fyx9fy)" userId="051351c3-7a3f-4907-ab9b-3e98a2f62cd9" providerId="ADAL" clId="{76562D09-5E20-4576-93D8-89799E84FB85}" dt="2025-12-16T16:59:57.249" v="4802"/>
          <ac:spMkLst>
            <pc:docMk/>
            <pc:sldMk cId="1850702309" sldId="3641"/>
            <ac:spMk id="6" creationId="{22DE7510-FCE6-5BA3-4335-6FB114F80348}"/>
          </ac:spMkLst>
        </pc:spChg>
      </pc:sldChg>
      <pc:sldChg chg="addSp delSp modSp mod ord">
        <pc:chgData name="Zhang, Xueyi (fyx9fy)" userId="051351c3-7a3f-4907-ab9b-3e98a2f62cd9" providerId="ADAL" clId="{76562D09-5E20-4576-93D8-89799E84FB85}" dt="2025-12-16T17:14:34.260" v="5032" actId="12"/>
        <pc:sldMkLst>
          <pc:docMk/>
          <pc:sldMk cId="1642038324" sldId="3642"/>
        </pc:sldMkLst>
        <pc:spChg chg="add mod">
          <ac:chgData name="Zhang, Xueyi (fyx9fy)" userId="051351c3-7a3f-4907-ab9b-3e98a2f62cd9" providerId="ADAL" clId="{76562D09-5E20-4576-93D8-89799E84FB85}" dt="2025-12-16T17:11:59.695" v="4937" actId="1076"/>
          <ac:spMkLst>
            <pc:docMk/>
            <pc:sldMk cId="1642038324" sldId="3642"/>
            <ac:spMk id="7" creationId="{81A6322E-C0DB-8B63-F9DC-EC5BDD5573CE}"/>
          </ac:spMkLst>
        </pc:spChg>
        <pc:spChg chg="add mod">
          <ac:chgData name="Zhang, Xueyi (fyx9fy)" userId="051351c3-7a3f-4907-ab9b-3e98a2f62cd9" providerId="ADAL" clId="{76562D09-5E20-4576-93D8-89799E84FB85}" dt="2025-12-16T17:14:34.260" v="5032" actId="12"/>
          <ac:spMkLst>
            <pc:docMk/>
            <pc:sldMk cId="1642038324" sldId="3642"/>
            <ac:spMk id="14" creationId="{2F01DF1B-E9F2-7806-9D3C-2EC620AEB4F9}"/>
          </ac:spMkLst>
        </pc:spChg>
        <pc:spChg chg="add mod">
          <ac:chgData name="Zhang, Xueyi (fyx9fy)" userId="051351c3-7a3f-4907-ab9b-3e98a2f62cd9" providerId="ADAL" clId="{76562D09-5E20-4576-93D8-89799E84FB85}" dt="2025-12-16T17:13:59.692" v="5025" actId="14100"/>
          <ac:spMkLst>
            <pc:docMk/>
            <pc:sldMk cId="1642038324" sldId="3642"/>
            <ac:spMk id="15" creationId="{A0FC10B9-01FB-1416-0B00-F8745948294A}"/>
          </ac:spMkLst>
        </pc:spChg>
        <pc:spChg chg="mod">
          <ac:chgData name="Zhang, Xueyi (fyx9fy)" userId="051351c3-7a3f-4907-ab9b-3e98a2f62cd9" providerId="ADAL" clId="{76562D09-5E20-4576-93D8-89799E84FB85}" dt="2025-12-16T17:10:50.075" v="4898"/>
          <ac:spMkLst>
            <pc:docMk/>
            <pc:sldMk cId="1642038324" sldId="3642"/>
            <ac:spMk id="64" creationId="{8483147B-EF96-2668-2D16-79DD04E90767}"/>
          </ac:spMkLst>
        </pc:spChg>
        <pc:spChg chg="mod">
          <ac:chgData name="Zhang, Xueyi (fyx9fy)" userId="051351c3-7a3f-4907-ab9b-3e98a2f62cd9" providerId="ADAL" clId="{76562D09-5E20-4576-93D8-89799E84FB85}" dt="2025-12-16T17:09:38.569" v="4886" actId="20577"/>
          <ac:spMkLst>
            <pc:docMk/>
            <pc:sldMk cId="1642038324" sldId="3642"/>
            <ac:spMk id="65" creationId="{8280D59B-8F0A-60E2-3A87-EC446BAB8C4D}"/>
          </ac:spMkLst>
        </pc:spChg>
        <pc:graphicFrameChg chg="add mod modGraphic">
          <ac:chgData name="Zhang, Xueyi (fyx9fy)" userId="051351c3-7a3f-4907-ab9b-3e98a2f62cd9" providerId="ADAL" clId="{76562D09-5E20-4576-93D8-89799E84FB85}" dt="2025-12-16T17:11:49.329" v="4934" actId="1036"/>
          <ac:graphicFrameMkLst>
            <pc:docMk/>
            <pc:sldMk cId="1642038324" sldId="3642"/>
            <ac:graphicFrameMk id="10" creationId="{E81C0BAB-E3A0-0079-A007-E93DCEF2BD1D}"/>
          </ac:graphicFrameMkLst>
        </pc:graphicFrameChg>
        <pc:picChg chg="add mod">
          <ac:chgData name="Zhang, Xueyi (fyx9fy)" userId="051351c3-7a3f-4907-ab9b-3e98a2f62cd9" providerId="ADAL" clId="{76562D09-5E20-4576-93D8-89799E84FB85}" dt="2025-12-16T17:11:49.329" v="4934" actId="1036"/>
          <ac:picMkLst>
            <pc:docMk/>
            <pc:sldMk cId="1642038324" sldId="3642"/>
            <ac:picMk id="4" creationId="{0EBDEC48-DFA6-50D9-9A40-B3FC8FF94797}"/>
          </ac:picMkLst>
        </pc:picChg>
        <pc:picChg chg="add mod">
          <ac:chgData name="Zhang, Xueyi (fyx9fy)" userId="051351c3-7a3f-4907-ab9b-3e98a2f62cd9" providerId="ADAL" clId="{76562D09-5E20-4576-93D8-89799E84FB85}" dt="2025-12-16T17:12:44.037" v="4942" actId="1076"/>
          <ac:picMkLst>
            <pc:docMk/>
            <pc:sldMk cId="1642038324" sldId="3642"/>
            <ac:picMk id="11" creationId="{F98F197C-A42F-0F24-C9AE-07336893F0CE}"/>
          </ac:picMkLst>
        </pc:picChg>
        <pc:picChg chg="add mod">
          <ac:chgData name="Zhang, Xueyi (fyx9fy)" userId="051351c3-7a3f-4907-ab9b-3e98a2f62cd9" providerId="ADAL" clId="{76562D09-5E20-4576-93D8-89799E84FB85}" dt="2025-12-16T17:12:59.633" v="5017" actId="1037"/>
          <ac:picMkLst>
            <pc:docMk/>
            <pc:sldMk cId="1642038324" sldId="3642"/>
            <ac:picMk id="12" creationId="{88E103CE-1EE5-10C3-698C-499FBD756DA7}"/>
          </ac:picMkLst>
        </pc:picChg>
      </pc:sldChg>
      <pc:sldChg chg="addSp delSp modSp mod ord">
        <pc:chgData name="Zhang, Xueyi (fyx9fy)" userId="051351c3-7a3f-4907-ab9b-3e98a2f62cd9" providerId="ADAL" clId="{76562D09-5E20-4576-93D8-89799E84FB85}" dt="2025-12-18T01:07:38.166" v="5272" actId="113"/>
        <pc:sldMkLst>
          <pc:docMk/>
          <pc:sldMk cId="3214828605" sldId="3651"/>
        </pc:sldMkLst>
        <pc:spChg chg="add mod">
          <ac:chgData name="Zhang, Xueyi (fyx9fy)" userId="051351c3-7a3f-4907-ab9b-3e98a2f62cd9" providerId="ADAL" clId="{76562D09-5E20-4576-93D8-89799E84FB85}" dt="2025-12-18T01:07:38.166" v="5272" actId="113"/>
          <ac:spMkLst>
            <pc:docMk/>
            <pc:sldMk cId="3214828605" sldId="3651"/>
            <ac:spMk id="4" creationId="{004FA0AE-F409-F777-9FF9-329993F2D9A3}"/>
          </ac:spMkLst>
        </pc:spChg>
        <pc:spChg chg="mod">
          <ac:chgData name="Zhang, Xueyi (fyx9fy)" userId="051351c3-7a3f-4907-ab9b-3e98a2f62cd9" providerId="ADAL" clId="{76562D09-5E20-4576-93D8-89799E84FB85}" dt="2025-12-16T17:15:07.416" v="5040"/>
          <ac:spMkLst>
            <pc:docMk/>
            <pc:sldMk cId="3214828605" sldId="3651"/>
            <ac:spMk id="64" creationId="{AFE18253-F0E3-521C-AD4D-AD0F66555FB6}"/>
          </ac:spMkLst>
        </pc:spChg>
        <pc:spChg chg="mod">
          <ac:chgData name="Zhang, Xueyi (fyx9fy)" userId="051351c3-7a3f-4907-ab9b-3e98a2f62cd9" providerId="ADAL" clId="{76562D09-5E20-4576-93D8-89799E84FB85}" dt="2025-12-16T17:14:45.737" v="5036" actId="20577"/>
          <ac:spMkLst>
            <pc:docMk/>
            <pc:sldMk cId="3214828605" sldId="3651"/>
            <ac:spMk id="65" creationId="{6C2C3F9A-4C5E-110B-E1EC-DA6270AEF806}"/>
          </ac:spMkLst>
        </pc:spChg>
        <pc:picChg chg="add mod">
          <ac:chgData name="Zhang, Xueyi (fyx9fy)" userId="051351c3-7a3f-4907-ab9b-3e98a2f62cd9" providerId="ADAL" clId="{76562D09-5E20-4576-93D8-89799E84FB85}" dt="2025-12-16T17:15:21.633" v="5043" actId="1076"/>
          <ac:picMkLst>
            <pc:docMk/>
            <pc:sldMk cId="3214828605" sldId="3651"/>
            <ac:picMk id="3" creationId="{86BA7861-971E-5F23-E213-224B5A2D09D0}"/>
          </ac:picMkLst>
        </pc:picChg>
      </pc:sldChg>
      <pc:sldChg chg="modSp mod ord">
        <pc:chgData name="Zhang, Xueyi (fyx9fy)" userId="051351c3-7a3f-4907-ab9b-3e98a2f62cd9" providerId="ADAL" clId="{76562D09-5E20-4576-93D8-89799E84FB85}" dt="2025-12-16T17:09:51.795" v="4888" actId="1076"/>
        <pc:sldMkLst>
          <pc:docMk/>
          <pc:sldMk cId="1685542603" sldId="3662"/>
        </pc:sldMkLst>
        <pc:spChg chg="mod">
          <ac:chgData name="Zhang, Xueyi (fyx9fy)" userId="051351c3-7a3f-4907-ab9b-3e98a2f62cd9" providerId="ADAL" clId="{76562D09-5E20-4576-93D8-89799E84FB85}" dt="2025-12-16T17:09:51.795" v="4888" actId="1076"/>
          <ac:spMkLst>
            <pc:docMk/>
            <pc:sldMk cId="1685542603" sldId="3662"/>
            <ac:spMk id="6" creationId="{62ACDC74-FAF9-5F0A-B7B2-9737AF9ECB10}"/>
          </ac:spMkLst>
        </pc:spChg>
      </pc:sldChg>
      <pc:sldChg chg="modSp add mod ord">
        <pc:chgData name="Zhang, Xueyi (fyx9fy)" userId="051351c3-7a3f-4907-ab9b-3e98a2f62cd9" providerId="ADAL" clId="{76562D09-5E20-4576-93D8-89799E84FB85}" dt="2025-12-18T02:50:41.467" v="5749" actId="20577"/>
        <pc:sldMkLst>
          <pc:docMk/>
          <pc:sldMk cId="2354966705" sldId="3671"/>
        </pc:sldMkLst>
        <pc:spChg chg="mod">
          <ac:chgData name="Zhang, Xueyi (fyx9fy)" userId="051351c3-7a3f-4907-ab9b-3e98a2f62cd9" providerId="ADAL" clId="{76562D09-5E20-4576-93D8-89799E84FB85}" dt="2025-12-18T02:50:41.467" v="5749" actId="20577"/>
          <ac:spMkLst>
            <pc:docMk/>
            <pc:sldMk cId="2354966705" sldId="3671"/>
            <ac:spMk id="6" creationId="{A70272A6-BF4A-99CF-33B9-2BEFB66728EC}"/>
          </ac:spMkLst>
        </pc:spChg>
      </pc:sldChg>
      <pc:sldChg chg="addSp delSp modSp add mod">
        <pc:chgData name="Zhang, Xueyi (fyx9fy)" userId="051351c3-7a3f-4907-ab9b-3e98a2f62cd9" providerId="ADAL" clId="{76562D09-5E20-4576-93D8-89799E84FB85}" dt="2025-12-16T15:26:03.171" v="3783"/>
        <pc:sldMkLst>
          <pc:docMk/>
          <pc:sldMk cId="3786394646" sldId="3683"/>
        </pc:sldMkLst>
        <pc:spChg chg="add mod">
          <ac:chgData name="Zhang, Xueyi (fyx9fy)" userId="051351c3-7a3f-4907-ab9b-3e98a2f62cd9" providerId="ADAL" clId="{76562D09-5E20-4576-93D8-89799E84FB85}" dt="2025-12-06T14:47:31.350" v="3269" actId="1076"/>
          <ac:spMkLst>
            <pc:docMk/>
            <pc:sldMk cId="3786394646" sldId="3683"/>
            <ac:spMk id="2" creationId="{92682954-2637-AAAE-C58A-009D30E8050E}"/>
          </ac:spMkLst>
        </pc:spChg>
        <pc:spChg chg="add mod">
          <ac:chgData name="Zhang, Xueyi (fyx9fy)" userId="051351c3-7a3f-4907-ab9b-3e98a2f62cd9" providerId="ADAL" clId="{76562D09-5E20-4576-93D8-89799E84FB85}" dt="2025-12-16T15:26:03.171" v="3783"/>
          <ac:spMkLst>
            <pc:docMk/>
            <pc:sldMk cId="3786394646" sldId="3683"/>
            <ac:spMk id="3" creationId="{20E13EB6-3A40-B0B2-4E48-8ED9A72276EA}"/>
          </ac:spMkLst>
        </pc:spChg>
      </pc:sldChg>
      <pc:sldChg chg="modSp add del mod">
        <pc:chgData name="Zhang, Xueyi (fyx9fy)" userId="051351c3-7a3f-4907-ab9b-3e98a2f62cd9" providerId="ADAL" clId="{76562D09-5E20-4576-93D8-89799E84FB85}" dt="2025-12-16T17:30:29.805" v="5245" actId="47"/>
        <pc:sldMkLst>
          <pc:docMk/>
          <pc:sldMk cId="1354541637" sldId="3685"/>
        </pc:sldMkLst>
        <pc:spChg chg="mod">
          <ac:chgData name="Zhang, Xueyi (fyx9fy)" userId="051351c3-7a3f-4907-ab9b-3e98a2f62cd9" providerId="ADAL" clId="{76562D09-5E20-4576-93D8-89799E84FB85}" dt="2025-12-06T15:08:38.238" v="3278" actId="1076"/>
          <ac:spMkLst>
            <pc:docMk/>
            <pc:sldMk cId="1354541637" sldId="3685"/>
            <ac:spMk id="5" creationId="{0B020193-8AFA-CBF5-EF11-25572BA87835}"/>
          </ac:spMkLst>
        </pc:spChg>
        <pc:spChg chg="mod">
          <ac:chgData name="Zhang, Xueyi (fyx9fy)" userId="051351c3-7a3f-4907-ab9b-3e98a2f62cd9" providerId="ADAL" clId="{76562D09-5E20-4576-93D8-89799E84FB85}" dt="2025-12-06T15:08:31.964" v="3276"/>
          <ac:spMkLst>
            <pc:docMk/>
            <pc:sldMk cId="1354541637" sldId="3685"/>
            <ac:spMk id="6" creationId="{440708CD-2382-66E5-B46A-F57B88D4A79E}"/>
          </ac:spMkLst>
        </pc:spChg>
        <pc:spChg chg="mod">
          <ac:chgData name="Zhang, Xueyi (fyx9fy)" userId="051351c3-7a3f-4907-ab9b-3e98a2f62cd9" providerId="ADAL" clId="{76562D09-5E20-4576-93D8-89799E84FB85}" dt="2025-12-06T15:08:18.424" v="3275" actId="20577"/>
          <ac:spMkLst>
            <pc:docMk/>
            <pc:sldMk cId="1354541637" sldId="3685"/>
            <ac:spMk id="9" creationId="{A0D30F2C-62BE-AB81-6BAF-36C63CE89CAF}"/>
          </ac:spMkLst>
        </pc:spChg>
      </pc:sldChg>
      <pc:sldChg chg="addSp delSp modSp add mod">
        <pc:chgData name="Zhang, Xueyi (fyx9fy)" userId="051351c3-7a3f-4907-ab9b-3e98a2f62cd9" providerId="ADAL" clId="{76562D09-5E20-4576-93D8-89799E84FB85}" dt="2025-12-16T16:58:08.086" v="4799" actId="20577"/>
        <pc:sldMkLst>
          <pc:docMk/>
          <pc:sldMk cId="3355447655" sldId="3686"/>
        </pc:sldMkLst>
        <pc:spChg chg="mod">
          <ac:chgData name="Zhang, Xueyi (fyx9fy)" userId="051351c3-7a3f-4907-ab9b-3e98a2f62cd9" providerId="ADAL" clId="{76562D09-5E20-4576-93D8-89799E84FB85}" dt="2025-12-16T15:50:27.435" v="3924"/>
          <ac:spMkLst>
            <pc:docMk/>
            <pc:sldMk cId="3355447655" sldId="3686"/>
            <ac:spMk id="2" creationId="{05468887-50AE-C580-EB16-F4D8FB572491}"/>
          </ac:spMkLst>
        </pc:spChg>
        <pc:spChg chg="mod">
          <ac:chgData name="Zhang, Xueyi (fyx9fy)" userId="051351c3-7a3f-4907-ab9b-3e98a2f62cd9" providerId="ADAL" clId="{76562D09-5E20-4576-93D8-89799E84FB85}" dt="2025-12-16T16:58:08.086" v="4799" actId="20577"/>
          <ac:spMkLst>
            <pc:docMk/>
            <pc:sldMk cId="3355447655" sldId="3686"/>
            <ac:spMk id="8" creationId="{9EF683CD-2EE5-009E-9B76-23C57B330F0C}"/>
          </ac:spMkLst>
        </pc:spChg>
        <pc:spChg chg="add mod">
          <ac:chgData name="Zhang, Xueyi (fyx9fy)" userId="051351c3-7a3f-4907-ab9b-3e98a2f62cd9" providerId="ADAL" clId="{76562D09-5E20-4576-93D8-89799E84FB85}" dt="2025-12-16T16:12:03.987" v="4230" actId="404"/>
          <ac:spMkLst>
            <pc:docMk/>
            <pc:sldMk cId="3355447655" sldId="3686"/>
            <ac:spMk id="14" creationId="{0D088C9A-9D01-9861-2ACB-0688BC92591B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19" creationId="{E3B9F240-1B12-9293-3BCD-561C46DF18C0}"/>
          </ac:spMkLst>
        </pc:spChg>
        <pc:spChg chg="add mod">
          <ac:chgData name="Zhang, Xueyi (fyx9fy)" userId="051351c3-7a3f-4907-ab9b-3e98a2f62cd9" providerId="ADAL" clId="{76562D09-5E20-4576-93D8-89799E84FB85}" dt="2025-12-16T16:12:05.765" v="4231" actId="1076"/>
          <ac:spMkLst>
            <pc:docMk/>
            <pc:sldMk cId="3355447655" sldId="3686"/>
            <ac:spMk id="20" creationId="{E45686E2-DD1F-2EA0-7C3B-601E38EA7481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28" creationId="{EE26B690-3936-3CB4-6B9F-78AB486A2661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29" creationId="{B23E1413-8E44-0E18-0D9B-A15075D08B72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30" creationId="{B59ABFEB-FB76-2ECD-F063-390E8F3F2A8A}"/>
          </ac:spMkLst>
        </pc:spChg>
        <pc:spChg chg="add mod">
          <ac:chgData name="Zhang, Xueyi (fyx9fy)" userId="051351c3-7a3f-4907-ab9b-3e98a2f62cd9" providerId="ADAL" clId="{76562D09-5E20-4576-93D8-89799E84FB85}" dt="2025-12-16T16:09:03.658" v="4108"/>
          <ac:spMkLst>
            <pc:docMk/>
            <pc:sldMk cId="3355447655" sldId="3686"/>
            <ac:spMk id="31" creationId="{EB339413-BAE8-E039-07F4-1448B9145E24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32" creationId="{123D08C0-B811-DC68-C0D0-33EFF605805F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33" creationId="{8ABBFF02-4D4B-FDB5-D474-61D0C3D9F3BF}"/>
          </ac:spMkLst>
        </pc:spChg>
        <pc:spChg chg="add mod">
          <ac:chgData name="Zhang, Xueyi (fyx9fy)" userId="051351c3-7a3f-4907-ab9b-3e98a2f62cd9" providerId="ADAL" clId="{76562D09-5E20-4576-93D8-89799E84FB85}" dt="2025-12-16T16:09:15.734" v="4123" actId="1035"/>
          <ac:spMkLst>
            <pc:docMk/>
            <pc:sldMk cId="3355447655" sldId="3686"/>
            <ac:spMk id="34" creationId="{0C1D2633-798E-B1FB-6EE5-FB4DB9A965E5}"/>
          </ac:spMkLst>
        </pc:spChg>
        <pc:spChg chg="add mod">
          <ac:chgData name="Zhang, Xueyi (fyx9fy)" userId="051351c3-7a3f-4907-ab9b-3e98a2f62cd9" providerId="ADAL" clId="{76562D09-5E20-4576-93D8-89799E84FB85}" dt="2025-12-16T16:10:11.701" v="4136" actId="1038"/>
          <ac:spMkLst>
            <pc:docMk/>
            <pc:sldMk cId="3355447655" sldId="3686"/>
            <ac:spMk id="35" creationId="{A113772D-78AA-6F07-2518-82ADF79B0EF1}"/>
          </ac:spMkLst>
        </pc:spChg>
        <pc:spChg chg="add mod">
          <ac:chgData name="Zhang, Xueyi (fyx9fy)" userId="051351c3-7a3f-4907-ab9b-3e98a2f62cd9" providerId="ADAL" clId="{76562D09-5E20-4576-93D8-89799E84FB85}" dt="2025-12-16T16:10:42.182" v="4172"/>
          <ac:spMkLst>
            <pc:docMk/>
            <pc:sldMk cId="3355447655" sldId="3686"/>
            <ac:spMk id="36" creationId="{128E72C9-B016-60DB-2365-CCEF552AD88B}"/>
          </ac:spMkLst>
        </pc:spChg>
        <pc:spChg chg="add mod">
          <ac:chgData name="Zhang, Xueyi (fyx9fy)" userId="051351c3-7a3f-4907-ab9b-3e98a2f62cd9" providerId="ADAL" clId="{76562D09-5E20-4576-93D8-89799E84FB85}" dt="2025-12-16T16:11:39.307" v="4216" actId="20577"/>
          <ac:spMkLst>
            <pc:docMk/>
            <pc:sldMk cId="3355447655" sldId="3686"/>
            <ac:spMk id="37" creationId="{E0824B88-2844-5109-3354-7255DD7BC502}"/>
          </ac:spMkLst>
        </pc:spChg>
      </pc:sldChg>
      <pc:sldChg chg="addSp delSp modSp add mod">
        <pc:chgData name="Zhang, Xueyi (fyx9fy)" userId="051351c3-7a3f-4907-ab9b-3e98a2f62cd9" providerId="ADAL" clId="{76562D09-5E20-4576-93D8-89799E84FB85}" dt="2025-12-16T16:56:42.839" v="4780"/>
        <pc:sldMkLst>
          <pc:docMk/>
          <pc:sldMk cId="964948707" sldId="3687"/>
        </pc:sldMkLst>
        <pc:spChg chg="add del mod">
          <ac:chgData name="Zhang, Xueyi (fyx9fy)" userId="051351c3-7a3f-4907-ab9b-3e98a2f62cd9" providerId="ADAL" clId="{76562D09-5E20-4576-93D8-89799E84FB85}" dt="2025-12-16T16:48:22.403" v="4692"/>
          <ac:spMkLst>
            <pc:docMk/>
            <pc:sldMk cId="964948707" sldId="3687"/>
            <ac:spMk id="5" creationId="{BBC07A66-E4A7-3678-A5C5-362D4C161D56}"/>
          </ac:spMkLst>
        </pc:spChg>
        <pc:spChg chg="add mod">
          <ac:chgData name="Zhang, Xueyi (fyx9fy)" userId="051351c3-7a3f-4907-ab9b-3e98a2f62cd9" providerId="ADAL" clId="{76562D09-5E20-4576-93D8-89799E84FB85}" dt="2025-12-16T16:56:17.767" v="4777" actId="1076"/>
          <ac:spMkLst>
            <pc:docMk/>
            <pc:sldMk cId="964948707" sldId="3687"/>
            <ac:spMk id="23" creationId="{59B59DAF-8CF8-A064-754C-E4DFF4BA1AA1}"/>
          </ac:spMkLst>
        </pc:spChg>
        <pc:graphicFrameChg chg="add mod modGraphic">
          <ac:chgData name="Zhang, Xueyi (fyx9fy)" userId="051351c3-7a3f-4907-ab9b-3e98a2f62cd9" providerId="ADAL" clId="{76562D09-5E20-4576-93D8-89799E84FB85}" dt="2025-12-16T16:54:55.304" v="4769" actId="113"/>
          <ac:graphicFrameMkLst>
            <pc:docMk/>
            <pc:sldMk cId="964948707" sldId="3687"/>
            <ac:graphicFrameMk id="15" creationId="{47935D79-972E-6DBE-14BD-139962353702}"/>
          </ac:graphicFrameMkLst>
        </pc:graphicFrameChg>
        <pc:picChg chg="add mod">
          <ac:chgData name="Zhang, Xueyi (fyx9fy)" userId="051351c3-7a3f-4907-ab9b-3e98a2f62cd9" providerId="ADAL" clId="{76562D09-5E20-4576-93D8-89799E84FB85}" dt="2025-12-16T16:56:42.839" v="4780"/>
          <ac:picMkLst>
            <pc:docMk/>
            <pc:sldMk cId="964948707" sldId="3687"/>
            <ac:picMk id="4" creationId="{BD3C2AB9-7316-0F03-3479-AB5C17492498}"/>
          </ac:picMkLst>
        </pc:picChg>
      </pc:sldChg>
      <pc:sldChg chg="addSp delSp modSp add mod ord">
        <pc:chgData name="Zhang, Xueyi (fyx9fy)" userId="051351c3-7a3f-4907-ab9b-3e98a2f62cd9" providerId="ADAL" clId="{76562D09-5E20-4576-93D8-89799E84FB85}" dt="2025-12-18T02:47:28.700" v="5710" actId="20577"/>
        <pc:sldMkLst>
          <pc:docMk/>
          <pc:sldMk cId="1072261988" sldId="3688"/>
        </pc:sldMkLst>
        <pc:spChg chg="mod">
          <ac:chgData name="Zhang, Xueyi (fyx9fy)" userId="051351c3-7a3f-4907-ab9b-3e98a2f62cd9" providerId="ADAL" clId="{76562D09-5E20-4576-93D8-89799E84FB85}" dt="2025-12-18T02:35:00.191" v="5541" actId="20577"/>
          <ac:spMkLst>
            <pc:docMk/>
            <pc:sldMk cId="1072261988" sldId="3688"/>
            <ac:spMk id="20" creationId="{D45FBCAC-3566-9313-D511-2E32AF75C79F}"/>
          </ac:spMkLst>
        </pc:spChg>
        <pc:spChg chg="mod">
          <ac:chgData name="Zhang, Xueyi (fyx9fy)" userId="051351c3-7a3f-4907-ab9b-3e98a2f62cd9" providerId="ADAL" clId="{76562D09-5E20-4576-93D8-89799E84FB85}" dt="2025-12-18T02:47:28.700" v="5710" actId="20577"/>
          <ac:spMkLst>
            <pc:docMk/>
            <pc:sldMk cId="1072261988" sldId="3688"/>
            <ac:spMk id="22" creationId="{0A05CDE2-B907-60EA-5E4E-75057C99F98F}"/>
          </ac:spMkLst>
        </pc:spChg>
        <pc:picChg chg="add del mod">
          <ac:chgData name="Zhang, Xueyi (fyx9fy)" userId="051351c3-7a3f-4907-ab9b-3e98a2f62cd9" providerId="ADAL" clId="{76562D09-5E20-4576-93D8-89799E84FB85}" dt="2025-12-18T02:23:29.864" v="5440" actId="478"/>
          <ac:picMkLst>
            <pc:docMk/>
            <pc:sldMk cId="1072261988" sldId="3688"/>
            <ac:picMk id="2" creationId="{9BB51838-4BFB-D1E1-03B4-299ED25F29B2}"/>
          </ac:picMkLst>
        </pc:picChg>
        <pc:picChg chg="add del mod">
          <ac:chgData name="Zhang, Xueyi (fyx9fy)" userId="051351c3-7a3f-4907-ab9b-3e98a2f62cd9" providerId="ADAL" clId="{76562D09-5E20-4576-93D8-89799E84FB85}" dt="2025-12-18T02:21:15.130" v="5422" actId="478"/>
          <ac:picMkLst>
            <pc:docMk/>
            <pc:sldMk cId="1072261988" sldId="3688"/>
            <ac:picMk id="3" creationId="{9942F1F1-E359-832C-909D-CEB6C3D899C5}"/>
          </ac:picMkLst>
        </pc:picChg>
        <pc:picChg chg="add mod">
          <ac:chgData name="Zhang, Xueyi (fyx9fy)" userId="051351c3-7a3f-4907-ab9b-3e98a2f62cd9" providerId="ADAL" clId="{76562D09-5E20-4576-93D8-89799E84FB85}" dt="2025-12-18T02:27:23.906" v="5479" actId="14100"/>
          <ac:picMkLst>
            <pc:docMk/>
            <pc:sldMk cId="1072261988" sldId="3688"/>
            <ac:picMk id="5" creationId="{D7E179B0-E71F-BEAD-C088-F95ACAB6AAE7}"/>
          </ac:picMkLst>
        </pc:picChg>
        <pc:picChg chg="add mod">
          <ac:chgData name="Zhang, Xueyi (fyx9fy)" userId="051351c3-7a3f-4907-ab9b-3e98a2f62cd9" providerId="ADAL" clId="{76562D09-5E20-4576-93D8-89799E84FB85}" dt="2025-12-18T02:27:23.906" v="5479" actId="14100"/>
          <ac:picMkLst>
            <pc:docMk/>
            <pc:sldMk cId="1072261988" sldId="3688"/>
            <ac:picMk id="7" creationId="{D2375AB2-436C-F6B3-2A2B-3C920293D2C3}"/>
          </ac:picMkLst>
        </pc:picChg>
        <pc:picChg chg="add mod">
          <ac:chgData name="Zhang, Xueyi (fyx9fy)" userId="051351c3-7a3f-4907-ab9b-3e98a2f62cd9" providerId="ADAL" clId="{76562D09-5E20-4576-93D8-89799E84FB85}" dt="2025-12-18T02:27:00.126" v="5460" actId="1076"/>
          <ac:picMkLst>
            <pc:docMk/>
            <pc:sldMk cId="1072261988" sldId="3688"/>
            <ac:picMk id="8" creationId="{CA8E3BDB-67D4-5CFB-6DB8-B65DBD446A75}"/>
          </ac:picMkLst>
        </pc:picChg>
        <pc:picChg chg="add mod">
          <ac:chgData name="Zhang, Xueyi (fyx9fy)" userId="051351c3-7a3f-4907-ab9b-3e98a2f62cd9" providerId="ADAL" clId="{76562D09-5E20-4576-93D8-89799E84FB85}" dt="2025-12-18T02:27:00.126" v="5460" actId="1076"/>
          <ac:picMkLst>
            <pc:docMk/>
            <pc:sldMk cId="1072261988" sldId="3688"/>
            <ac:picMk id="9" creationId="{BE4B4C52-C6A6-62F8-DD71-81B1C1D6A410}"/>
          </ac:picMkLst>
        </pc:picChg>
        <pc:picChg chg="add mod">
          <ac:chgData name="Zhang, Xueyi (fyx9fy)" userId="051351c3-7a3f-4907-ab9b-3e98a2f62cd9" providerId="ADAL" clId="{76562D09-5E20-4576-93D8-89799E84FB85}" dt="2025-12-18T02:27:20.123" v="5472" actId="1076"/>
          <ac:picMkLst>
            <pc:docMk/>
            <pc:sldMk cId="1072261988" sldId="3688"/>
            <ac:picMk id="10" creationId="{F433FDF0-734D-D0F9-D45C-FFDCF99EDF0C}"/>
          </ac:picMkLst>
        </pc:picChg>
        <pc:picChg chg="add mod">
          <ac:chgData name="Zhang, Xueyi (fyx9fy)" userId="051351c3-7a3f-4907-ab9b-3e98a2f62cd9" providerId="ADAL" clId="{76562D09-5E20-4576-93D8-89799E84FB85}" dt="2025-12-18T02:27:20.123" v="5472" actId="1076"/>
          <ac:picMkLst>
            <pc:docMk/>
            <pc:sldMk cId="1072261988" sldId="3688"/>
            <ac:picMk id="11" creationId="{AD9FE948-2874-4136-88A2-2AC9B43351A6}"/>
          </ac:picMkLst>
        </pc:picChg>
        <pc:picChg chg="add mod">
          <ac:chgData name="Zhang, Xueyi (fyx9fy)" userId="051351c3-7a3f-4907-ab9b-3e98a2f62cd9" providerId="ADAL" clId="{76562D09-5E20-4576-93D8-89799E84FB85}" dt="2025-12-18T02:27:19.837" v="5471" actId="1076"/>
          <ac:picMkLst>
            <pc:docMk/>
            <pc:sldMk cId="1072261988" sldId="3688"/>
            <ac:picMk id="12" creationId="{229A2BF6-0DDC-E710-A7AD-BB68AC43F435}"/>
          </ac:picMkLst>
        </pc:picChg>
        <pc:picChg chg="add mod">
          <ac:chgData name="Zhang, Xueyi (fyx9fy)" userId="051351c3-7a3f-4907-ab9b-3e98a2f62cd9" providerId="ADAL" clId="{76562D09-5E20-4576-93D8-89799E84FB85}" dt="2025-12-18T02:27:19.837" v="5471" actId="1076"/>
          <ac:picMkLst>
            <pc:docMk/>
            <pc:sldMk cId="1072261988" sldId="3688"/>
            <ac:picMk id="13" creationId="{309DAA69-53BB-251F-CAD6-D8F6EE53903C}"/>
          </ac:picMkLst>
        </pc:picChg>
        <pc:picChg chg="add mod">
          <ac:chgData name="Zhang, Xueyi (fyx9fy)" userId="051351c3-7a3f-4907-ab9b-3e98a2f62cd9" providerId="ADAL" clId="{76562D09-5E20-4576-93D8-89799E84FB85}" dt="2025-12-18T02:27:19.545" v="5470" actId="1076"/>
          <ac:picMkLst>
            <pc:docMk/>
            <pc:sldMk cId="1072261988" sldId="3688"/>
            <ac:picMk id="14" creationId="{2D55FE60-CBBA-23DF-FC91-EA22B3A5D1CC}"/>
          </ac:picMkLst>
        </pc:picChg>
        <pc:picChg chg="add mod">
          <ac:chgData name="Zhang, Xueyi (fyx9fy)" userId="051351c3-7a3f-4907-ab9b-3e98a2f62cd9" providerId="ADAL" clId="{76562D09-5E20-4576-93D8-89799E84FB85}" dt="2025-12-18T02:27:19.545" v="5470" actId="1076"/>
          <ac:picMkLst>
            <pc:docMk/>
            <pc:sldMk cId="1072261988" sldId="3688"/>
            <ac:picMk id="15" creationId="{6B84C029-85D9-EE92-FDE0-BFBAF9CCA6DA}"/>
          </ac:picMkLst>
        </pc:picChg>
      </pc:sldChg>
      <pc:sldChg chg="addSp delSp modSp new mod">
        <pc:chgData name="Zhang, Xueyi (fyx9fy)" userId="051351c3-7a3f-4907-ab9b-3e98a2f62cd9" providerId="ADAL" clId="{76562D09-5E20-4576-93D8-89799E84FB85}" dt="2025-12-18T02:50:16.316" v="5732" actId="1076"/>
        <pc:sldMkLst>
          <pc:docMk/>
          <pc:sldMk cId="4122396913" sldId="3689"/>
        </pc:sldMkLst>
        <pc:spChg chg="add mod">
          <ac:chgData name="Zhang, Xueyi (fyx9fy)" userId="051351c3-7a3f-4907-ab9b-3e98a2f62cd9" providerId="ADAL" clId="{76562D09-5E20-4576-93D8-89799E84FB85}" dt="2025-12-18T02:16:51.826" v="5326" actId="20577"/>
          <ac:spMkLst>
            <pc:docMk/>
            <pc:sldMk cId="4122396913" sldId="3689"/>
            <ac:spMk id="10" creationId="{E2AF23AF-2951-3DEF-EB95-9A0CA4E51E5A}"/>
          </ac:spMkLst>
        </pc:spChg>
        <pc:spChg chg="add mod">
          <ac:chgData name="Zhang, Xueyi (fyx9fy)" userId="051351c3-7a3f-4907-ab9b-3e98a2f62cd9" providerId="ADAL" clId="{76562D09-5E20-4576-93D8-89799E84FB85}" dt="2025-12-18T02:16:29.050" v="5316"/>
          <ac:spMkLst>
            <pc:docMk/>
            <pc:sldMk cId="4122396913" sldId="3689"/>
            <ac:spMk id="11" creationId="{BC9FE48A-B2D6-25AA-96BE-144F12EC9D45}"/>
          </ac:spMkLst>
        </pc:spChg>
        <pc:spChg chg="add mod">
          <ac:chgData name="Zhang, Xueyi (fyx9fy)" userId="051351c3-7a3f-4907-ab9b-3e98a2f62cd9" providerId="ADAL" clId="{76562D09-5E20-4576-93D8-89799E84FB85}" dt="2025-12-18T02:16:30.752" v="5317"/>
          <ac:spMkLst>
            <pc:docMk/>
            <pc:sldMk cId="4122396913" sldId="3689"/>
            <ac:spMk id="12" creationId="{B0D86AD1-DC63-D860-17EB-9EECD579F0BE}"/>
          </ac:spMkLst>
        </pc:spChg>
        <pc:spChg chg="add mod">
          <ac:chgData name="Zhang, Xueyi (fyx9fy)" userId="051351c3-7a3f-4907-ab9b-3e98a2f62cd9" providerId="ADAL" clId="{76562D09-5E20-4576-93D8-89799E84FB85}" dt="2025-12-18T02:16:30.752" v="5317"/>
          <ac:spMkLst>
            <pc:docMk/>
            <pc:sldMk cId="4122396913" sldId="3689"/>
            <ac:spMk id="13" creationId="{8C389271-7723-E2FA-65D3-B7C4F41BD7D4}"/>
          </ac:spMkLst>
        </pc:spChg>
        <pc:spChg chg="add mod">
          <ac:chgData name="Zhang, Xueyi (fyx9fy)" userId="051351c3-7a3f-4907-ab9b-3e98a2f62cd9" providerId="ADAL" clId="{76562D09-5E20-4576-93D8-89799E84FB85}" dt="2025-12-18T02:50:16.316" v="5732" actId="1076"/>
          <ac:spMkLst>
            <pc:docMk/>
            <pc:sldMk cId="4122396913" sldId="3689"/>
            <ac:spMk id="15" creationId="{8BABF644-952A-51C7-2BC6-0864348200DF}"/>
          </ac:spMkLst>
        </pc:spChg>
        <pc:spChg chg="add del mod">
          <ac:chgData name="Zhang, Xueyi (fyx9fy)" userId="051351c3-7a3f-4907-ab9b-3e98a2f62cd9" providerId="ADAL" clId="{76562D09-5E20-4576-93D8-89799E84FB85}" dt="2025-12-18T02:20:33.813" v="5421" actId="478"/>
          <ac:spMkLst>
            <pc:docMk/>
            <pc:sldMk cId="4122396913" sldId="3689"/>
            <ac:spMk id="16" creationId="{3BCEC4B9-02C5-4224-4D45-ECB0EB298822}"/>
          </ac:spMkLst>
        </pc:spChg>
        <pc:picChg chg="add del mod">
          <ac:chgData name="Zhang, Xueyi (fyx9fy)" userId="051351c3-7a3f-4907-ab9b-3e98a2f62cd9" providerId="ADAL" clId="{76562D09-5E20-4576-93D8-89799E84FB85}" dt="2025-12-18T02:14:30.579" v="5299" actId="478"/>
          <ac:picMkLst>
            <pc:docMk/>
            <pc:sldMk cId="4122396913" sldId="3689"/>
            <ac:picMk id="3" creationId="{D2835C21-4145-84AA-A8D6-C0698748A027}"/>
          </ac:picMkLst>
        </pc:picChg>
        <pc:picChg chg="add del mod modCrop">
          <ac:chgData name="Zhang, Xueyi (fyx9fy)" userId="051351c3-7a3f-4907-ab9b-3e98a2f62cd9" providerId="ADAL" clId="{76562D09-5E20-4576-93D8-89799E84FB85}" dt="2025-12-18T02:14:31.920" v="5300" actId="478"/>
          <ac:picMkLst>
            <pc:docMk/>
            <pc:sldMk cId="4122396913" sldId="3689"/>
            <ac:picMk id="5" creationId="{E3592E10-BA3F-229B-D801-3523F2588AFC}"/>
          </ac:picMkLst>
        </pc:picChg>
        <pc:picChg chg="add mod">
          <ac:chgData name="Zhang, Xueyi (fyx9fy)" userId="051351c3-7a3f-4907-ab9b-3e98a2f62cd9" providerId="ADAL" clId="{76562D09-5E20-4576-93D8-89799E84FB85}" dt="2025-12-18T02:17:03.277" v="5364" actId="1038"/>
          <ac:picMkLst>
            <pc:docMk/>
            <pc:sldMk cId="4122396913" sldId="3689"/>
            <ac:picMk id="7" creationId="{ED6627EA-6F45-F7AA-72B1-DDE3E9D2EF97}"/>
          </ac:picMkLst>
        </pc:picChg>
        <pc:picChg chg="add mod">
          <ac:chgData name="Zhang, Xueyi (fyx9fy)" userId="051351c3-7a3f-4907-ab9b-3e98a2f62cd9" providerId="ADAL" clId="{76562D09-5E20-4576-93D8-89799E84FB85}" dt="2025-12-18T02:17:03.277" v="5364" actId="1038"/>
          <ac:picMkLst>
            <pc:docMk/>
            <pc:sldMk cId="4122396913" sldId="3689"/>
            <ac:picMk id="9" creationId="{562313E1-DA1A-06B5-5178-3489061560C3}"/>
          </ac:picMkLst>
        </pc:picChg>
      </pc:sldChg>
      <pc:sldChg chg="addSp delSp modSp add mod">
        <pc:chgData name="Zhang, Xueyi (fyx9fy)" userId="051351c3-7a3f-4907-ab9b-3e98a2f62cd9" providerId="ADAL" clId="{76562D09-5E20-4576-93D8-89799E84FB85}" dt="2025-12-18T02:49:28.300" v="5724" actId="1076"/>
        <pc:sldMkLst>
          <pc:docMk/>
          <pc:sldMk cId="1571662048" sldId="3690"/>
        </pc:sldMkLst>
        <pc:spChg chg="mod">
          <ac:chgData name="Zhang, Xueyi (fyx9fy)" userId="051351c3-7a3f-4907-ab9b-3e98a2f62cd9" providerId="ADAL" clId="{76562D09-5E20-4576-93D8-89799E84FB85}" dt="2025-12-18T02:35:14.842" v="5554" actId="20577"/>
          <ac:spMkLst>
            <pc:docMk/>
            <pc:sldMk cId="1571662048" sldId="3690"/>
            <ac:spMk id="20" creationId="{EC3F7DC8-F305-B1AC-7B6C-7A449D121E3C}"/>
          </ac:spMkLst>
        </pc:spChg>
        <pc:spChg chg="mod">
          <ac:chgData name="Zhang, Xueyi (fyx9fy)" userId="051351c3-7a3f-4907-ab9b-3e98a2f62cd9" providerId="ADAL" clId="{76562D09-5E20-4576-93D8-89799E84FB85}" dt="2025-12-18T02:49:28.300" v="5724" actId="1076"/>
          <ac:spMkLst>
            <pc:docMk/>
            <pc:sldMk cId="1571662048" sldId="3690"/>
            <ac:spMk id="22" creationId="{95AB0EB1-B148-49E8-7F8C-8F1521BB8AFF}"/>
          </ac:spMkLst>
        </pc:spChg>
        <pc:picChg chg="add mod ord">
          <ac:chgData name="Zhang, Xueyi (fyx9fy)" userId="051351c3-7a3f-4907-ab9b-3e98a2f62cd9" providerId="ADAL" clId="{76562D09-5E20-4576-93D8-89799E84FB85}" dt="2025-12-18T02:33:40.089" v="5521" actId="167"/>
          <ac:picMkLst>
            <pc:docMk/>
            <pc:sldMk cId="1571662048" sldId="3690"/>
            <ac:picMk id="3" creationId="{17FAB51B-EE78-C20D-02A0-29A8FE7481B7}"/>
          </ac:picMkLst>
        </pc:picChg>
        <pc:picChg chg="del">
          <ac:chgData name="Zhang, Xueyi (fyx9fy)" userId="051351c3-7a3f-4907-ab9b-3e98a2f62cd9" providerId="ADAL" clId="{76562D09-5E20-4576-93D8-89799E84FB85}" dt="2025-12-18T02:33:41.621" v="5522" actId="478"/>
          <ac:picMkLst>
            <pc:docMk/>
            <pc:sldMk cId="1571662048" sldId="3690"/>
            <ac:picMk id="5" creationId="{14BABED9-BFBF-947C-53A3-133E7820689C}"/>
          </ac:picMkLst>
        </pc:picChg>
        <pc:picChg chg="add mod">
          <ac:chgData name="Zhang, Xueyi (fyx9fy)" userId="051351c3-7a3f-4907-ab9b-3e98a2f62cd9" providerId="ADAL" clId="{76562D09-5E20-4576-93D8-89799E84FB85}" dt="2025-12-18T02:34:45.176" v="5534" actId="1076"/>
          <ac:picMkLst>
            <pc:docMk/>
            <pc:sldMk cId="1571662048" sldId="3690"/>
            <ac:picMk id="6" creationId="{6886078B-CE47-BEE8-BDF8-AAA507C0F14D}"/>
          </ac:picMkLst>
        </pc:picChg>
        <pc:picChg chg="del mod">
          <ac:chgData name="Zhang, Xueyi (fyx9fy)" userId="051351c3-7a3f-4907-ab9b-3e98a2f62cd9" providerId="ADAL" clId="{76562D09-5E20-4576-93D8-89799E84FB85}" dt="2025-12-18T02:33:49.280" v="5524" actId="478"/>
          <ac:picMkLst>
            <pc:docMk/>
            <pc:sldMk cId="1571662048" sldId="3690"/>
            <ac:picMk id="7" creationId="{4C294F81-CA33-4CB6-CEE6-2BE705F535DA}"/>
          </ac:picMkLst>
        </pc:picChg>
      </pc:sldChg>
      <pc:sldChg chg="addSp delSp modSp add mod">
        <pc:chgData name="Zhang, Xueyi (fyx9fy)" userId="051351c3-7a3f-4907-ab9b-3e98a2f62cd9" providerId="ADAL" clId="{76562D09-5E20-4576-93D8-89799E84FB85}" dt="2025-12-18T02:47:20.575" v="5704" actId="20577"/>
        <pc:sldMkLst>
          <pc:docMk/>
          <pc:sldMk cId="1299913086" sldId="3691"/>
        </pc:sldMkLst>
        <pc:spChg chg="mod">
          <ac:chgData name="Zhang, Xueyi (fyx9fy)" userId="051351c3-7a3f-4907-ab9b-3e98a2f62cd9" providerId="ADAL" clId="{76562D09-5E20-4576-93D8-89799E84FB85}" dt="2025-12-18T02:41:37.394" v="5621"/>
          <ac:spMkLst>
            <pc:docMk/>
            <pc:sldMk cId="1299913086" sldId="3691"/>
            <ac:spMk id="20" creationId="{42ADCC57-0106-760B-6055-6B44B44DF2D7}"/>
          </ac:spMkLst>
        </pc:spChg>
        <pc:spChg chg="mod">
          <ac:chgData name="Zhang, Xueyi (fyx9fy)" userId="051351c3-7a3f-4907-ab9b-3e98a2f62cd9" providerId="ADAL" clId="{76562D09-5E20-4576-93D8-89799E84FB85}" dt="2025-12-18T02:47:20.575" v="5704" actId="20577"/>
          <ac:spMkLst>
            <pc:docMk/>
            <pc:sldMk cId="1299913086" sldId="3691"/>
            <ac:spMk id="22" creationId="{A3E28CFF-6730-C43B-689A-9EE130487938}"/>
          </ac:spMkLst>
        </pc:spChg>
        <pc:picChg chg="add mod">
          <ac:chgData name="Zhang, Xueyi (fyx9fy)" userId="051351c3-7a3f-4907-ab9b-3e98a2f62cd9" providerId="ADAL" clId="{76562D09-5E20-4576-93D8-89799E84FB85}" dt="2025-12-18T02:38:11.690" v="5567" actId="14100"/>
          <ac:picMkLst>
            <pc:docMk/>
            <pc:sldMk cId="1299913086" sldId="3691"/>
            <ac:picMk id="3" creationId="{658E9A93-E6E0-1374-F960-404CDE5998BF}"/>
          </ac:picMkLst>
        </pc:picChg>
        <pc:picChg chg="add mod ord">
          <ac:chgData name="Zhang, Xueyi (fyx9fy)" userId="051351c3-7a3f-4907-ab9b-3e98a2f62cd9" providerId="ADAL" clId="{76562D09-5E20-4576-93D8-89799E84FB85}" dt="2025-12-18T02:38:51.428" v="5576" actId="167"/>
          <ac:picMkLst>
            <pc:docMk/>
            <pc:sldMk cId="1299913086" sldId="3691"/>
            <ac:picMk id="6" creationId="{3A33B62D-4ED6-A3F8-DDF5-02B16D479033}"/>
          </ac:picMkLst>
        </pc:picChg>
        <pc:picChg chg="del mod">
          <ac:chgData name="Zhang, Xueyi (fyx9fy)" userId="051351c3-7a3f-4907-ab9b-3e98a2f62cd9" providerId="ADAL" clId="{76562D09-5E20-4576-93D8-89799E84FB85}" dt="2025-12-18T02:38:52.995" v="5577" actId="478"/>
          <ac:picMkLst>
            <pc:docMk/>
            <pc:sldMk cId="1299913086" sldId="3691"/>
            <ac:picMk id="7" creationId="{77730EEF-3A72-AA34-D8C6-7BCA0C5329A7}"/>
          </ac:picMkLst>
        </pc:picChg>
      </pc:sldChg>
      <pc:sldChg chg="addSp delSp modSp add mod">
        <pc:chgData name="Zhang, Xueyi (fyx9fy)" userId="051351c3-7a3f-4907-ab9b-3e98a2f62cd9" providerId="ADAL" clId="{76562D09-5E20-4576-93D8-89799E84FB85}" dt="2025-12-18T02:49:21.594" v="5723" actId="1076"/>
        <pc:sldMkLst>
          <pc:docMk/>
          <pc:sldMk cId="3552427463" sldId="3692"/>
        </pc:sldMkLst>
        <pc:spChg chg="mod">
          <ac:chgData name="Zhang, Xueyi (fyx9fy)" userId="051351c3-7a3f-4907-ab9b-3e98a2f62cd9" providerId="ADAL" clId="{76562D09-5E20-4576-93D8-89799E84FB85}" dt="2025-12-18T02:43:25.862" v="5651" actId="20577"/>
          <ac:spMkLst>
            <pc:docMk/>
            <pc:sldMk cId="3552427463" sldId="3692"/>
            <ac:spMk id="20" creationId="{47AF3FE8-C3B7-86EC-FE68-D2F1E78C799F}"/>
          </ac:spMkLst>
        </pc:spChg>
        <pc:spChg chg="mod">
          <ac:chgData name="Zhang, Xueyi (fyx9fy)" userId="051351c3-7a3f-4907-ab9b-3e98a2f62cd9" providerId="ADAL" clId="{76562D09-5E20-4576-93D8-89799E84FB85}" dt="2025-12-18T02:49:21.594" v="5723" actId="1076"/>
          <ac:spMkLst>
            <pc:docMk/>
            <pc:sldMk cId="3552427463" sldId="3692"/>
            <ac:spMk id="22" creationId="{A8BFF72A-3D18-89CD-3790-37B465D73FFC}"/>
          </ac:spMkLst>
        </pc:spChg>
        <pc:picChg chg="add mod ord">
          <ac:chgData name="Zhang, Xueyi (fyx9fy)" userId="051351c3-7a3f-4907-ab9b-3e98a2f62cd9" providerId="ADAL" clId="{76562D09-5E20-4576-93D8-89799E84FB85}" dt="2025-12-18T02:46:09.609" v="5681" actId="167"/>
          <ac:picMkLst>
            <pc:docMk/>
            <pc:sldMk cId="3552427463" sldId="3692"/>
            <ac:picMk id="3" creationId="{D24AC72C-2DEE-916D-6000-6BA19FD53CE7}"/>
          </ac:picMkLst>
        </pc:picChg>
        <pc:picChg chg="del">
          <ac:chgData name="Zhang, Xueyi (fyx9fy)" userId="051351c3-7a3f-4907-ab9b-3e98a2f62cd9" providerId="ADAL" clId="{76562D09-5E20-4576-93D8-89799E84FB85}" dt="2025-12-18T02:46:10.977" v="5682" actId="478"/>
          <ac:picMkLst>
            <pc:docMk/>
            <pc:sldMk cId="3552427463" sldId="3692"/>
            <ac:picMk id="5" creationId="{42D605E3-8F1A-15AE-AFF1-EFFB9AB3BAA6}"/>
          </ac:picMkLst>
        </pc:picChg>
        <pc:picChg chg="add mod">
          <ac:chgData name="Zhang, Xueyi (fyx9fy)" userId="051351c3-7a3f-4907-ab9b-3e98a2f62cd9" providerId="ADAL" clId="{76562D09-5E20-4576-93D8-89799E84FB85}" dt="2025-12-18T02:46:57.729" v="5692" actId="1076"/>
          <ac:picMkLst>
            <pc:docMk/>
            <pc:sldMk cId="3552427463" sldId="3692"/>
            <ac:picMk id="6" creationId="{9FB2838A-301F-B695-6E01-DBF0D624D29A}"/>
          </ac:picMkLst>
        </pc:picChg>
        <pc:picChg chg="del">
          <ac:chgData name="Zhang, Xueyi (fyx9fy)" userId="051351c3-7a3f-4907-ab9b-3e98a2f62cd9" providerId="ADAL" clId="{76562D09-5E20-4576-93D8-89799E84FB85}" dt="2025-12-18T02:46:46.057" v="5688" actId="478"/>
          <ac:picMkLst>
            <pc:docMk/>
            <pc:sldMk cId="3552427463" sldId="3692"/>
            <ac:picMk id="7" creationId="{0E617EB6-5E5E-EE7F-B089-41E017920CA6}"/>
          </ac:picMkLst>
        </pc:picChg>
      </pc:sldChg>
      <pc:sldChg chg="addSp delSp modSp add mod">
        <pc:chgData name="Zhang, Xueyi (fyx9fy)" userId="051351c3-7a3f-4907-ab9b-3e98a2f62cd9" providerId="ADAL" clId="{76562D09-5E20-4576-93D8-89799E84FB85}" dt="2025-12-18T03:00:51.288" v="5819" actId="478"/>
        <pc:sldMkLst>
          <pc:docMk/>
          <pc:sldMk cId="2077717348" sldId="3693"/>
        </pc:sldMkLst>
        <pc:spChg chg="add del mod">
          <ac:chgData name="Zhang, Xueyi (fyx9fy)" userId="051351c3-7a3f-4907-ab9b-3e98a2f62cd9" providerId="ADAL" clId="{76562D09-5E20-4576-93D8-89799E84FB85}" dt="2025-12-18T02:58:52.235" v="5776" actId="478"/>
          <ac:spMkLst>
            <pc:docMk/>
            <pc:sldMk cId="2077717348" sldId="3693"/>
            <ac:spMk id="4" creationId="{D41DE484-A3E8-BDF0-7857-FCBFB75ADAC0}"/>
          </ac:spMkLst>
        </pc:spChg>
        <pc:spChg chg="add del mod">
          <ac:chgData name="Zhang, Xueyi (fyx9fy)" userId="051351c3-7a3f-4907-ab9b-3e98a2f62cd9" providerId="ADAL" clId="{76562D09-5E20-4576-93D8-89799E84FB85}" dt="2025-12-18T02:59:50.187" v="5790" actId="478"/>
          <ac:spMkLst>
            <pc:docMk/>
            <pc:sldMk cId="2077717348" sldId="3693"/>
            <ac:spMk id="5" creationId="{302755A1-47BA-76B0-75D9-5AD4794B688C}"/>
          </ac:spMkLst>
        </pc:spChg>
        <pc:spChg chg="add mod">
          <ac:chgData name="Zhang, Xueyi (fyx9fy)" userId="051351c3-7a3f-4907-ab9b-3e98a2f62cd9" providerId="ADAL" clId="{76562D09-5E20-4576-93D8-89799E84FB85}" dt="2025-12-18T03:00:47.474" v="5818" actId="108"/>
          <ac:spMkLst>
            <pc:docMk/>
            <pc:sldMk cId="2077717348" sldId="3693"/>
            <ac:spMk id="7" creationId="{5AEEECBC-A5C3-CAB9-4362-44E630F83318}"/>
          </ac:spMkLst>
        </pc:spChg>
        <pc:spChg chg="add del mod">
          <ac:chgData name="Zhang, Xueyi (fyx9fy)" userId="051351c3-7a3f-4907-ab9b-3e98a2f62cd9" providerId="ADAL" clId="{76562D09-5E20-4576-93D8-89799E84FB85}" dt="2025-12-18T03:00:51.288" v="5819" actId="478"/>
          <ac:spMkLst>
            <pc:docMk/>
            <pc:sldMk cId="2077717348" sldId="3693"/>
            <ac:spMk id="8" creationId="{88113B67-0DFB-863B-3D20-049E013F5F35}"/>
          </ac:spMkLst>
        </pc:spChg>
        <pc:spChg chg="mod">
          <ac:chgData name="Zhang, Xueyi (fyx9fy)" userId="051351c3-7a3f-4907-ab9b-3e98a2f62cd9" providerId="ADAL" clId="{76562D09-5E20-4576-93D8-89799E84FB85}" dt="2025-12-18T02:57:27.300" v="5759"/>
          <ac:spMkLst>
            <pc:docMk/>
            <pc:sldMk cId="2077717348" sldId="3693"/>
            <ac:spMk id="20" creationId="{E7F8500A-35FB-C8D4-CA17-60F163DDA387}"/>
          </ac:spMkLst>
        </pc:spChg>
        <pc:spChg chg="del mod">
          <ac:chgData name="Zhang, Xueyi (fyx9fy)" userId="051351c3-7a3f-4907-ab9b-3e98a2f62cd9" providerId="ADAL" clId="{76562D09-5E20-4576-93D8-89799E84FB85}" dt="2025-12-18T02:57:57.770" v="5774"/>
          <ac:spMkLst>
            <pc:docMk/>
            <pc:sldMk cId="2077717348" sldId="3693"/>
            <ac:spMk id="22" creationId="{CBD66FE4-56AF-4F04-5511-821D226BFD70}"/>
          </ac:spMkLst>
        </pc:spChg>
        <pc:picChg chg="del">
          <ac:chgData name="Zhang, Xueyi (fyx9fy)" userId="051351c3-7a3f-4907-ab9b-3e98a2f62cd9" providerId="ADAL" clId="{76562D09-5E20-4576-93D8-89799E84FB85}" dt="2025-12-18T02:57:30.318" v="5760" actId="478"/>
          <ac:picMkLst>
            <pc:docMk/>
            <pc:sldMk cId="2077717348" sldId="3693"/>
            <ac:picMk id="3" creationId="{4CF0B22F-1724-9786-81E0-4EF5DCA95035}"/>
          </ac:picMkLst>
        </pc:picChg>
        <pc:picChg chg="del">
          <ac:chgData name="Zhang, Xueyi (fyx9fy)" userId="051351c3-7a3f-4907-ab9b-3e98a2f62cd9" providerId="ADAL" clId="{76562D09-5E20-4576-93D8-89799E84FB85}" dt="2025-12-18T02:57:30.318" v="5760" actId="478"/>
          <ac:picMkLst>
            <pc:docMk/>
            <pc:sldMk cId="2077717348" sldId="3693"/>
            <ac:picMk id="6" creationId="{2539D4E4-4506-DD9E-111B-E2B665284D09}"/>
          </ac:picMkLst>
        </pc:picChg>
      </pc:sldChg>
      <pc:sldChg chg="add del">
        <pc:chgData name="Zhang, Xueyi (fyx9fy)" userId="051351c3-7a3f-4907-ab9b-3e98a2f62cd9" providerId="ADAL" clId="{76562D09-5E20-4576-93D8-89799E84FB85}" dt="2025-12-18T02:32:10.890" v="5514" actId="47"/>
        <pc:sldMkLst>
          <pc:docMk/>
          <pc:sldMk cId="3989529163" sldId="3693"/>
        </pc:sldMkLst>
      </pc:sldChg>
      <pc:sldChg chg="add del ord">
        <pc:chgData name="Zhang, Xueyi (fyx9fy)" userId="051351c3-7a3f-4907-ab9b-3e98a2f62cd9" providerId="ADAL" clId="{76562D09-5E20-4576-93D8-89799E84FB85}" dt="2025-12-18T03:19:24.599" v="5964" actId="47"/>
        <pc:sldMkLst>
          <pc:docMk/>
          <pc:sldMk cId="1439099684" sldId="3694"/>
        </pc:sldMkLst>
      </pc:sldChg>
      <pc:sldChg chg="addSp delSp modSp add mod">
        <pc:chgData name="Zhang, Xueyi (fyx9fy)" userId="051351c3-7a3f-4907-ab9b-3e98a2f62cd9" providerId="ADAL" clId="{76562D09-5E20-4576-93D8-89799E84FB85}" dt="2025-12-18T16:45:21.406" v="5971"/>
        <pc:sldMkLst>
          <pc:docMk/>
          <pc:sldMk cId="2645979441" sldId="3695"/>
        </pc:sldMkLst>
        <pc:spChg chg="add mod">
          <ac:chgData name="Zhang, Xueyi (fyx9fy)" userId="051351c3-7a3f-4907-ab9b-3e98a2f62cd9" providerId="ADAL" clId="{76562D09-5E20-4576-93D8-89799E84FB85}" dt="2025-12-18T03:02:19.485" v="5870"/>
          <ac:spMkLst>
            <pc:docMk/>
            <pc:sldMk cId="2645979441" sldId="3695"/>
            <ac:spMk id="2" creationId="{A4799F17-FF42-A650-EEDA-0D2AF9678F47}"/>
          </ac:spMkLst>
        </pc:spChg>
        <pc:spChg chg="add mod">
          <ac:chgData name="Zhang, Xueyi (fyx9fy)" userId="051351c3-7a3f-4907-ab9b-3e98a2f62cd9" providerId="ADAL" clId="{76562D09-5E20-4576-93D8-89799E84FB85}" dt="2025-12-18T03:02:19.485" v="5870"/>
          <ac:spMkLst>
            <pc:docMk/>
            <pc:sldMk cId="2645979441" sldId="3695"/>
            <ac:spMk id="3" creationId="{B00E810B-B4D0-EFD6-905A-4436B21B84C3}"/>
          </ac:spMkLst>
        </pc:spChg>
        <pc:spChg chg="add mod">
          <ac:chgData name="Zhang, Xueyi (fyx9fy)" userId="051351c3-7a3f-4907-ab9b-3e98a2f62cd9" providerId="ADAL" clId="{76562D09-5E20-4576-93D8-89799E84FB85}" dt="2025-12-18T16:45:17.433" v="5970"/>
          <ac:spMkLst>
            <pc:docMk/>
            <pc:sldMk cId="2645979441" sldId="3695"/>
            <ac:spMk id="4" creationId="{B9CAA0A9-0C68-727D-730C-B2A9CB1A9297}"/>
          </ac:spMkLst>
        </pc:spChg>
        <pc:spChg chg="add mod">
          <ac:chgData name="Zhang, Xueyi (fyx9fy)" userId="051351c3-7a3f-4907-ab9b-3e98a2f62cd9" providerId="ADAL" clId="{76562D09-5E20-4576-93D8-89799E84FB85}" dt="2025-12-18T16:44:58.188" v="5966"/>
          <ac:spMkLst>
            <pc:docMk/>
            <pc:sldMk cId="2645979441" sldId="3695"/>
            <ac:spMk id="5" creationId="{2959C80F-D439-290A-1366-FA9C13625825}"/>
          </ac:spMkLst>
        </pc:spChg>
        <pc:spChg chg="add del mod">
          <ac:chgData name="Zhang, Xueyi (fyx9fy)" userId="051351c3-7a3f-4907-ab9b-3e98a2f62cd9" providerId="ADAL" clId="{76562D09-5E20-4576-93D8-89799E84FB85}" dt="2025-12-18T03:04:48.267" v="5872" actId="478"/>
          <ac:spMkLst>
            <pc:docMk/>
            <pc:sldMk cId="2645979441" sldId="3695"/>
            <ac:spMk id="5" creationId="{7F27769A-3A08-4C7F-F734-768365D94F3F}"/>
          </ac:spMkLst>
        </pc:spChg>
        <pc:spChg chg="add mod">
          <ac:chgData name="Zhang, Xueyi (fyx9fy)" userId="051351c3-7a3f-4907-ab9b-3e98a2f62cd9" providerId="ADAL" clId="{76562D09-5E20-4576-93D8-89799E84FB85}" dt="2025-12-18T03:02:19.485" v="5870"/>
          <ac:spMkLst>
            <pc:docMk/>
            <pc:sldMk cId="2645979441" sldId="3695"/>
            <ac:spMk id="6" creationId="{D5AD7FCF-C7D4-0346-8A51-B837186B3CB4}"/>
          </ac:spMkLst>
        </pc:spChg>
        <pc:spChg chg="del">
          <ac:chgData name="Zhang, Xueyi (fyx9fy)" userId="051351c3-7a3f-4907-ab9b-3e98a2f62cd9" providerId="ADAL" clId="{76562D09-5E20-4576-93D8-89799E84FB85}" dt="2025-12-18T03:01:44.531" v="5869" actId="478"/>
          <ac:spMkLst>
            <pc:docMk/>
            <pc:sldMk cId="2645979441" sldId="3695"/>
            <ac:spMk id="7" creationId="{E7398DCE-4B1F-F6BE-F8E1-711D466EDDF7}"/>
          </ac:spMkLst>
        </pc:spChg>
        <pc:spChg chg="add mod">
          <ac:chgData name="Zhang, Xueyi (fyx9fy)" userId="051351c3-7a3f-4907-ab9b-3e98a2f62cd9" providerId="ADAL" clId="{76562D09-5E20-4576-93D8-89799E84FB85}" dt="2025-12-18T16:45:11.896" v="5969" actId="1076"/>
          <ac:spMkLst>
            <pc:docMk/>
            <pc:sldMk cId="2645979441" sldId="3695"/>
            <ac:spMk id="7" creationId="{FB338BB3-CE44-BAEE-DD09-436FFFE18D7C}"/>
          </ac:spMkLst>
        </pc:spChg>
        <pc:spChg chg="add mod">
          <ac:chgData name="Zhang, Xueyi (fyx9fy)" userId="051351c3-7a3f-4907-ab9b-3e98a2f62cd9" providerId="ADAL" clId="{76562D09-5E20-4576-93D8-89799E84FB85}" dt="2025-12-18T03:02:19.485" v="5870"/>
          <ac:spMkLst>
            <pc:docMk/>
            <pc:sldMk cId="2645979441" sldId="3695"/>
            <ac:spMk id="8" creationId="{6A48AE7B-959A-44A9-9D24-9CA77666775F}"/>
          </ac:spMkLst>
        </pc:spChg>
        <pc:spChg chg="add mod">
          <ac:chgData name="Zhang, Xueyi (fyx9fy)" userId="051351c3-7a3f-4907-ab9b-3e98a2f62cd9" providerId="ADAL" clId="{76562D09-5E20-4576-93D8-89799E84FB85}" dt="2025-12-18T16:45:21.406" v="5971"/>
          <ac:spMkLst>
            <pc:docMk/>
            <pc:sldMk cId="2645979441" sldId="3695"/>
            <ac:spMk id="9" creationId="{A8B8A193-90E4-0B14-274B-CFF5D81C5ED3}"/>
          </ac:spMkLst>
        </pc:spChg>
        <pc:spChg chg="add del mod">
          <ac:chgData name="Zhang, Xueyi (fyx9fy)" userId="051351c3-7a3f-4907-ab9b-3e98a2f62cd9" providerId="ADAL" clId="{76562D09-5E20-4576-93D8-89799E84FB85}" dt="2025-12-18T03:04:55.642" v="5876" actId="478"/>
          <ac:spMkLst>
            <pc:docMk/>
            <pc:sldMk cId="2645979441" sldId="3695"/>
            <ac:spMk id="11" creationId="{1EBAD3B9-4202-DDB4-26CA-39D4FDADF76F}"/>
          </ac:spMkLst>
        </pc:spChg>
        <pc:spChg chg="add mod">
          <ac:chgData name="Zhang, Xueyi (fyx9fy)" userId="051351c3-7a3f-4907-ab9b-3e98a2f62cd9" providerId="ADAL" clId="{76562D09-5E20-4576-93D8-89799E84FB85}" dt="2025-12-18T03:06:39.448" v="5884" actId="255"/>
          <ac:spMkLst>
            <pc:docMk/>
            <pc:sldMk cId="2645979441" sldId="3695"/>
            <ac:spMk id="13" creationId="{3CAB732A-403E-C204-48C3-2BE483A9AFE4}"/>
          </ac:spMkLst>
        </pc:spChg>
        <pc:spChg chg="add del mod">
          <ac:chgData name="Zhang, Xueyi (fyx9fy)" userId="051351c3-7a3f-4907-ab9b-3e98a2f62cd9" providerId="ADAL" clId="{76562D09-5E20-4576-93D8-89799E84FB85}" dt="2025-12-18T16:44:57.942" v="5965" actId="478"/>
          <ac:spMkLst>
            <pc:docMk/>
            <pc:sldMk cId="2645979441" sldId="3695"/>
            <ac:spMk id="14" creationId="{82A84C12-E655-A848-0B59-CDF8D62D22CE}"/>
          </ac:spMkLst>
        </pc:spChg>
        <pc:spChg chg="add del mod">
          <ac:chgData name="Zhang, Xueyi (fyx9fy)" userId="051351c3-7a3f-4907-ab9b-3e98a2f62cd9" providerId="ADAL" clId="{76562D09-5E20-4576-93D8-89799E84FB85}" dt="2025-12-18T16:45:07.889" v="5967" actId="478"/>
          <ac:spMkLst>
            <pc:docMk/>
            <pc:sldMk cId="2645979441" sldId="3695"/>
            <ac:spMk id="15" creationId="{306AB068-784D-421F-D116-773C4496CA7F}"/>
          </ac:spMkLst>
        </pc:spChg>
        <pc:spChg chg="mod">
          <ac:chgData name="Zhang, Xueyi (fyx9fy)" userId="051351c3-7a3f-4907-ab9b-3e98a2f62cd9" providerId="ADAL" clId="{76562D09-5E20-4576-93D8-89799E84FB85}" dt="2025-12-18T03:01:41.962" v="5868" actId="20577"/>
          <ac:spMkLst>
            <pc:docMk/>
            <pc:sldMk cId="2645979441" sldId="3695"/>
            <ac:spMk id="20" creationId="{7E8D3D98-7C3E-E9BF-E26D-87330B5A097D}"/>
          </ac:spMkLst>
        </pc:spChg>
        <pc:spChg chg="mod">
          <ac:chgData name="Zhang, Xueyi (fyx9fy)" userId="051351c3-7a3f-4907-ab9b-3e98a2f62cd9" providerId="ADAL" clId="{76562D09-5E20-4576-93D8-89799E84FB85}" dt="2025-12-18T03:06:51.681" v="5888" actId="20577"/>
          <ac:spMkLst>
            <pc:docMk/>
            <pc:sldMk cId="2645979441" sldId="3695"/>
            <ac:spMk id="65" creationId="{2865FA56-B6AC-BA93-9608-4B25F73B8F6D}"/>
          </ac:spMkLst>
        </pc:spChg>
        <pc:picChg chg="del">
          <ac:chgData name="Zhang, Xueyi (fyx9fy)" userId="051351c3-7a3f-4907-ab9b-3e98a2f62cd9" providerId="ADAL" clId="{76562D09-5E20-4576-93D8-89799E84FB85}" dt="2025-12-18T03:04:45.325" v="5871" actId="478"/>
          <ac:picMkLst>
            <pc:docMk/>
            <pc:sldMk cId="2645979441" sldId="3695"/>
            <ac:picMk id="10" creationId="{8FD7E278-4A3C-4240-A3C1-55FFE10E2102}"/>
          </ac:picMkLst>
        </pc:picChg>
        <pc:picChg chg="add del mod">
          <ac:chgData name="Zhang, Xueyi (fyx9fy)" userId="051351c3-7a3f-4907-ab9b-3e98a2f62cd9" providerId="ADAL" clId="{76562D09-5E20-4576-93D8-89799E84FB85}" dt="2025-12-18T03:04:53.945" v="5875" actId="478"/>
          <ac:picMkLst>
            <pc:docMk/>
            <pc:sldMk cId="2645979441" sldId="3695"/>
            <ac:picMk id="12" creationId="{58156A8F-DE71-C13D-923F-242EBB5BF997}"/>
          </ac:picMkLst>
        </pc:picChg>
      </pc:sldChg>
      <pc:sldChg chg="addSp delSp modSp new mod">
        <pc:chgData name="Zhang, Xueyi (fyx9fy)" userId="051351c3-7a3f-4907-ab9b-3e98a2f62cd9" providerId="ADAL" clId="{76562D09-5E20-4576-93D8-89799E84FB85}" dt="2025-12-18T03:16:59.538" v="5963" actId="20577"/>
        <pc:sldMkLst>
          <pc:docMk/>
          <pc:sldMk cId="4264745356" sldId="3696"/>
        </pc:sldMkLst>
        <pc:spChg chg="add mod">
          <ac:chgData name="Zhang, Xueyi (fyx9fy)" userId="051351c3-7a3f-4907-ab9b-3e98a2f62cd9" providerId="ADAL" clId="{76562D09-5E20-4576-93D8-89799E84FB85}" dt="2025-12-18T03:08:14.169" v="5889"/>
          <ac:spMkLst>
            <pc:docMk/>
            <pc:sldMk cId="4264745356" sldId="3696"/>
            <ac:spMk id="2" creationId="{07521050-F5BB-1A26-95E5-FDE98CAD28F6}"/>
          </ac:spMkLst>
        </pc:spChg>
        <pc:spChg chg="add mod">
          <ac:chgData name="Zhang, Xueyi (fyx9fy)" userId="051351c3-7a3f-4907-ab9b-3e98a2f62cd9" providerId="ADAL" clId="{76562D09-5E20-4576-93D8-89799E84FB85}" dt="2025-12-18T03:08:23.185" v="5892"/>
          <ac:spMkLst>
            <pc:docMk/>
            <pc:sldMk cId="4264745356" sldId="3696"/>
            <ac:spMk id="3" creationId="{38544CF1-1265-1E5B-7F98-6D43FB29CC8A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4" creationId="{A7CE6272-738A-5C8D-038C-1BD0B2EAA540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5" creationId="{4A0590CB-F6D1-EE6C-BB63-73DDF0789E92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6" creationId="{382B8921-9C1B-719C-B19B-7D47030539A9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7" creationId="{7465B5F6-6F68-F9BF-F08F-734C722F00E9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8" creationId="{C9B83DDF-EECB-B9BD-B11E-3CD10CFEF683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9" creationId="{F4616BA4-6E0C-8E7C-F320-C8D07318835A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10" creationId="{7F543707-2107-B298-EB14-E247E9284754}"/>
          </ac:spMkLst>
        </pc:spChg>
        <pc:spChg chg="add del mod">
          <ac:chgData name="Zhang, Xueyi (fyx9fy)" userId="051351c3-7a3f-4907-ab9b-3e98a2f62cd9" providerId="ADAL" clId="{76562D09-5E20-4576-93D8-89799E84FB85}" dt="2025-12-18T03:10:13.619" v="5896" actId="478"/>
          <ac:spMkLst>
            <pc:docMk/>
            <pc:sldMk cId="4264745356" sldId="3696"/>
            <ac:spMk id="11" creationId="{EFB526D5-0E21-0534-DA40-FD6DC01A3396}"/>
          </ac:spMkLst>
        </pc:spChg>
        <pc:spChg chg="add mod">
          <ac:chgData name="Zhang, Xueyi (fyx9fy)" userId="051351c3-7a3f-4907-ab9b-3e98a2f62cd9" providerId="ADAL" clId="{76562D09-5E20-4576-93D8-89799E84FB85}" dt="2025-12-18T03:09:50.162" v="5893"/>
          <ac:spMkLst>
            <pc:docMk/>
            <pc:sldMk cId="4264745356" sldId="3696"/>
            <ac:spMk id="12" creationId="{D16B205E-9CB7-7C2A-FC86-9953CC2ABED8}"/>
          </ac:spMkLst>
        </pc:spChg>
        <pc:spChg chg="add mod">
          <ac:chgData name="Zhang, Xueyi (fyx9fy)" userId="051351c3-7a3f-4907-ab9b-3e98a2f62cd9" providerId="ADAL" clId="{76562D09-5E20-4576-93D8-89799E84FB85}" dt="2025-12-18T03:16:13.449" v="5950"/>
          <ac:spMkLst>
            <pc:docMk/>
            <pc:sldMk cId="4264745356" sldId="3696"/>
            <ac:spMk id="14" creationId="{F483D73C-C2B4-B55C-D661-FED37D4D2893}"/>
          </ac:spMkLst>
        </pc:spChg>
        <pc:spChg chg="mod">
          <ac:chgData name="Zhang, Xueyi (fyx9fy)" userId="051351c3-7a3f-4907-ab9b-3e98a2f62cd9" providerId="ADAL" clId="{76562D09-5E20-4576-93D8-89799E84FB85}" dt="2025-12-18T03:16:59.538" v="5963" actId="20577"/>
          <ac:spMkLst>
            <pc:docMk/>
            <pc:sldMk cId="4264745356" sldId="3696"/>
            <ac:spMk id="15" creationId="{6CC8932F-31F8-C037-3D56-27EB462663CE}"/>
          </ac:spMkLst>
        </pc:spChg>
        <pc:spChg chg="add mod">
          <ac:chgData name="Zhang, Xueyi (fyx9fy)" userId="051351c3-7a3f-4907-ab9b-3e98a2f62cd9" providerId="ADAL" clId="{76562D09-5E20-4576-93D8-89799E84FB85}" dt="2025-12-18T03:12:11.385" v="5925" actId="113"/>
          <ac:spMkLst>
            <pc:docMk/>
            <pc:sldMk cId="4264745356" sldId="3696"/>
            <ac:spMk id="16" creationId="{756FFC7E-672D-9DFD-C6A6-AC4D34738801}"/>
          </ac:spMkLst>
        </pc:spChg>
        <pc:spChg chg="add mod">
          <ac:chgData name="Zhang, Xueyi (fyx9fy)" userId="051351c3-7a3f-4907-ab9b-3e98a2f62cd9" providerId="ADAL" clId="{76562D09-5E20-4576-93D8-89799E84FB85}" dt="2025-12-18T03:10:26.984" v="5898" actId="1076"/>
          <ac:spMkLst>
            <pc:docMk/>
            <pc:sldMk cId="4264745356" sldId="3696"/>
            <ac:spMk id="17" creationId="{904AAC0D-B891-DD6C-0C10-9A053773EB5D}"/>
          </ac:spMkLst>
        </pc:spChg>
        <pc:spChg chg="add mod">
          <ac:chgData name="Zhang, Xueyi (fyx9fy)" userId="051351c3-7a3f-4907-ab9b-3e98a2f62cd9" providerId="ADAL" clId="{76562D09-5E20-4576-93D8-89799E84FB85}" dt="2025-12-18T03:14:42.133" v="5948" actId="2710"/>
          <ac:spMkLst>
            <pc:docMk/>
            <pc:sldMk cId="4264745356" sldId="3696"/>
            <ac:spMk id="18" creationId="{CD9D654B-6F71-A7E3-626C-772F62F03B2A}"/>
          </ac:spMkLst>
        </pc:spChg>
      </pc:sldChg>
    </pc:docChg>
  </pc:docChgLst>
  <pc:docChgLst>
    <pc:chgData name="zhangxueyi1028@163.com" userId="7737b5b224c888cb" providerId="LiveId" clId="{76562D09-5E20-4576-93D8-89799E84FB85}"/>
    <pc:docChg chg="undo redo custSel addSld delSld modSld sldOrd delMainMaster modMainMaster">
      <pc:chgData name="zhangxueyi1028@163.com" userId="7737b5b224c888cb" providerId="LiveId" clId="{76562D09-5E20-4576-93D8-89799E84FB85}" dt="2025-12-03T22:57:02.273" v="5464" actId="108"/>
      <pc:docMkLst>
        <pc:docMk/>
      </pc:docMkLst>
      <pc:sldChg chg="modTransition">
        <pc:chgData name="zhangxueyi1028@163.com" userId="7737b5b224c888cb" providerId="LiveId" clId="{76562D09-5E20-4576-93D8-89799E84FB85}" dt="2025-12-02T04:38:40.547" v="1693"/>
        <pc:sldMkLst>
          <pc:docMk/>
          <pc:sldMk cId="3951603915" sldId="504"/>
        </pc:sldMkLst>
      </pc:sldChg>
      <pc:sldChg chg="modSp mod modTransition">
        <pc:chgData name="zhangxueyi1028@163.com" userId="7737b5b224c888cb" providerId="LiveId" clId="{76562D09-5E20-4576-93D8-89799E84FB85}" dt="2025-12-02T04:38:40.547" v="1693"/>
        <pc:sldMkLst>
          <pc:docMk/>
          <pc:sldMk cId="3986084479" sldId="3524"/>
        </pc:sldMkLst>
      </pc:sldChg>
      <pc:sldChg chg="modTransition">
        <pc:chgData name="zhangxueyi1028@163.com" userId="7737b5b224c888cb" providerId="LiveId" clId="{76562D09-5E20-4576-93D8-89799E84FB85}" dt="2025-12-02T04:38:40.547" v="1693"/>
        <pc:sldMkLst>
          <pc:docMk/>
          <pc:sldMk cId="1279267211" sldId="3538"/>
        </pc:sldMkLst>
      </pc:sldChg>
      <pc:sldChg chg="modTransition">
        <pc:chgData name="zhangxueyi1028@163.com" userId="7737b5b224c888cb" providerId="LiveId" clId="{76562D09-5E20-4576-93D8-89799E84FB85}" dt="2025-12-02T04:38:40.547" v="1693"/>
        <pc:sldMkLst>
          <pc:docMk/>
          <pc:sldMk cId="3104282862" sldId="3580"/>
        </pc:sldMkLst>
      </pc:sldChg>
      <pc:sldChg chg="modTransition">
        <pc:chgData name="zhangxueyi1028@163.com" userId="7737b5b224c888cb" providerId="LiveId" clId="{76562D09-5E20-4576-93D8-89799E84FB85}" dt="2025-12-02T04:38:40.547" v="1693"/>
        <pc:sldMkLst>
          <pc:docMk/>
          <pc:sldMk cId="1851070437" sldId="3606"/>
        </pc:sldMkLst>
      </pc:sldChg>
      <pc:sldChg chg="modTransition">
        <pc:chgData name="zhangxueyi1028@163.com" userId="7737b5b224c888cb" providerId="LiveId" clId="{76562D09-5E20-4576-93D8-89799E84FB85}" dt="2025-12-02T04:38:40.547" v="1693"/>
        <pc:sldMkLst>
          <pc:docMk/>
          <pc:sldMk cId="2586684406" sldId="3625"/>
        </pc:sldMkLst>
      </pc:sldChg>
      <pc:sldChg chg="modSp mod modTransition">
        <pc:chgData name="zhangxueyi1028@163.com" userId="7737b5b224c888cb" providerId="LiveId" clId="{76562D09-5E20-4576-93D8-89799E84FB85}" dt="2025-12-02T04:41:34.608" v="1730" actId="1035"/>
        <pc:sldMkLst>
          <pc:docMk/>
          <pc:sldMk cId="4269608190" sldId="3632"/>
        </pc:sldMkLst>
        <pc:spChg chg="mod">
          <ac:chgData name="zhangxueyi1028@163.com" userId="7737b5b224c888cb" providerId="LiveId" clId="{76562D09-5E20-4576-93D8-89799E84FB85}" dt="2025-12-02T04:41:34.608" v="1730" actId="1035"/>
          <ac:spMkLst>
            <pc:docMk/>
            <pc:sldMk cId="4269608190" sldId="3632"/>
            <ac:spMk id="6" creationId="{93A09809-1ABF-DC1D-9CCB-B3861E4AE4CB}"/>
          </ac:spMkLst>
        </pc:spChg>
      </pc:sldChg>
      <pc:sldChg chg="addSp delSp modSp add mod ord modTransition">
        <pc:chgData name="zhangxueyi1028@163.com" userId="7737b5b224c888cb" providerId="LiveId" clId="{76562D09-5E20-4576-93D8-89799E84FB85}" dt="2025-12-02T04:38:40.547" v="1693"/>
        <pc:sldMkLst>
          <pc:docMk/>
          <pc:sldMk cId="2418529919" sldId="3638"/>
        </pc:sldMkLst>
        <pc:spChg chg="add mod">
          <ac:chgData name="zhangxueyi1028@163.com" userId="7737b5b224c888cb" providerId="LiveId" clId="{76562D09-5E20-4576-93D8-89799E84FB85}" dt="2025-12-01T22:51:04.986" v="60"/>
          <ac:spMkLst>
            <pc:docMk/>
            <pc:sldMk cId="2418529919" sldId="3638"/>
            <ac:spMk id="64" creationId="{6D9CF69E-BA7E-E9F8-0140-944FC030A3D7}"/>
          </ac:spMkLst>
        </pc:spChg>
        <pc:spChg chg="add mod">
          <ac:chgData name="zhangxueyi1028@163.com" userId="7737b5b224c888cb" providerId="LiveId" clId="{76562D09-5E20-4576-93D8-89799E84FB85}" dt="2025-12-01T21:19:50.978" v="55"/>
          <ac:spMkLst>
            <pc:docMk/>
            <pc:sldMk cId="2418529919" sldId="3638"/>
            <ac:spMk id="65" creationId="{21FF40CE-B0F3-2EF3-FD82-738E78A7BB4D}"/>
          </ac:spMkLst>
        </pc:spChg>
        <pc:spChg chg="add del mod">
          <ac:chgData name="zhangxueyi1028@163.com" userId="7737b5b224c888cb" providerId="LiveId" clId="{76562D09-5E20-4576-93D8-89799E84FB85}" dt="2025-12-01T23:48:23.126" v="620" actId="1035"/>
          <ac:spMkLst>
            <pc:docMk/>
            <pc:sldMk cId="2418529919" sldId="3638"/>
            <ac:spMk id="98" creationId="{901C52F0-C122-F267-FC1F-5B627EAE3AF6}"/>
          </ac:spMkLst>
        </pc:spChg>
        <pc:spChg chg="add del mod">
          <ac:chgData name="zhangxueyi1028@163.com" userId="7737b5b224c888cb" providerId="LiveId" clId="{76562D09-5E20-4576-93D8-89799E84FB85}" dt="2025-12-01T23:48:23.126" v="620" actId="1035"/>
          <ac:spMkLst>
            <pc:docMk/>
            <pc:sldMk cId="2418529919" sldId="3638"/>
            <ac:spMk id="99" creationId="{24E52032-1C6B-C039-9690-13D083C5AA57}"/>
          </ac:spMkLst>
        </pc:spChg>
        <pc:spChg chg="add del mod">
          <ac:chgData name="zhangxueyi1028@163.com" userId="7737b5b224c888cb" providerId="LiveId" clId="{76562D09-5E20-4576-93D8-89799E84FB85}" dt="2025-12-01T23:48:29.793" v="621" actId="14100"/>
          <ac:spMkLst>
            <pc:docMk/>
            <pc:sldMk cId="2418529919" sldId="3638"/>
            <ac:spMk id="100" creationId="{F9CC3ED1-71BB-7F15-8CDD-0AD5003F0AD5}"/>
          </ac:spMkLst>
        </pc:spChg>
        <pc:spChg chg="add del mod">
          <ac:chgData name="zhangxueyi1028@163.com" userId="7737b5b224c888cb" providerId="LiveId" clId="{76562D09-5E20-4576-93D8-89799E84FB85}" dt="2025-12-01T23:48:23.126" v="620" actId="1035"/>
          <ac:spMkLst>
            <pc:docMk/>
            <pc:sldMk cId="2418529919" sldId="3638"/>
            <ac:spMk id="101" creationId="{BA850C04-C37A-44A8-DD62-1DFB5F59F72C}"/>
          </ac:spMkLst>
        </pc:spChg>
        <pc:spChg chg="add del mod">
          <ac:chgData name="zhangxueyi1028@163.com" userId="7737b5b224c888cb" providerId="LiveId" clId="{76562D09-5E20-4576-93D8-89799E84FB85}" dt="2025-12-01T23:48:23.126" v="620" actId="1035"/>
          <ac:spMkLst>
            <pc:docMk/>
            <pc:sldMk cId="2418529919" sldId="3638"/>
            <ac:spMk id="102" creationId="{906D1758-038D-CFB2-677B-C73FCFB2AAAF}"/>
          </ac:spMkLst>
        </pc:spChg>
        <pc:spChg chg="add del mod">
          <ac:chgData name="zhangxueyi1028@163.com" userId="7737b5b224c888cb" providerId="LiveId" clId="{76562D09-5E20-4576-93D8-89799E84FB85}" dt="2025-12-01T23:51:40.004" v="654" actId="20577"/>
          <ac:spMkLst>
            <pc:docMk/>
            <pc:sldMk cId="2418529919" sldId="3638"/>
            <ac:spMk id="103" creationId="{E35A4759-ED23-B18E-5034-1DE6BDA6D34B}"/>
          </ac:spMkLst>
        </pc:spChg>
        <pc:spChg chg="add del mod">
          <ac:chgData name="zhangxueyi1028@163.com" userId="7737b5b224c888cb" providerId="LiveId" clId="{76562D09-5E20-4576-93D8-89799E84FB85}" dt="2025-12-01T23:08:37.479" v="447" actId="693"/>
          <ac:spMkLst>
            <pc:docMk/>
            <pc:sldMk cId="2418529919" sldId="3638"/>
            <ac:spMk id="104" creationId="{283D171F-E314-C14B-0EC7-4C2074703B69}"/>
          </ac:spMkLst>
        </pc:spChg>
        <pc:spChg chg="add del mod">
          <ac:chgData name="zhangxueyi1028@163.com" userId="7737b5b224c888cb" providerId="LiveId" clId="{76562D09-5E20-4576-93D8-89799E84FB85}" dt="2025-12-01T23:55:32.958" v="657"/>
          <ac:spMkLst>
            <pc:docMk/>
            <pc:sldMk cId="2418529919" sldId="3638"/>
            <ac:spMk id="105" creationId="{0AFE5B3D-4211-7A01-6E47-BB61D7AB70C3}"/>
          </ac:spMkLst>
        </pc:spChg>
      </pc:sldChg>
      <pc:sldChg chg="addSp delSp modSp add mod modTransition">
        <pc:chgData name="zhangxueyi1028@163.com" userId="7737b5b224c888cb" providerId="LiveId" clId="{76562D09-5E20-4576-93D8-89799E84FB85}" dt="2025-12-03T01:54:37.456" v="2999" actId="14100"/>
        <pc:sldMkLst>
          <pc:docMk/>
          <pc:sldMk cId="2529881032" sldId="3640"/>
        </pc:sldMkLst>
        <pc:spChg chg="mod">
          <ac:chgData name="zhangxueyi1028@163.com" userId="7737b5b224c888cb" providerId="LiveId" clId="{76562D09-5E20-4576-93D8-89799E84FB85}" dt="2025-12-03T01:54:37.456" v="2999" actId="14100"/>
          <ac:spMkLst>
            <pc:docMk/>
            <pc:sldMk cId="2529881032" sldId="3640"/>
            <ac:spMk id="31" creationId="{290E5506-5C96-841A-CD1B-698AE0B08128}"/>
          </ac:spMkLst>
        </pc:spChg>
        <pc:spChg chg="mod">
          <ac:chgData name="zhangxueyi1028@163.com" userId="7737b5b224c888cb" providerId="LiveId" clId="{76562D09-5E20-4576-93D8-89799E84FB85}" dt="2025-12-02T01:25:05.495" v="1602" actId="20577"/>
          <ac:spMkLst>
            <pc:docMk/>
            <pc:sldMk cId="2529881032" sldId="3640"/>
            <ac:spMk id="32" creationId="{F78A4402-46C4-2E7F-DAC5-F8E2A79D70BD}"/>
          </ac:spMkLst>
        </pc:spChg>
        <pc:spChg chg="mod">
          <ac:chgData name="zhangxueyi1028@163.com" userId="7737b5b224c888cb" providerId="LiveId" clId="{76562D09-5E20-4576-93D8-89799E84FB85}" dt="2025-12-02T01:15:13.791" v="1408" actId="207"/>
          <ac:spMkLst>
            <pc:docMk/>
            <pc:sldMk cId="2529881032" sldId="3640"/>
            <ac:spMk id="33" creationId="{702F4859-0E53-C82A-CAD0-ED751E0FBB5C}"/>
          </ac:spMkLst>
        </pc:spChg>
        <pc:spChg chg="mod">
          <ac:chgData name="zhangxueyi1028@163.com" userId="7737b5b224c888cb" providerId="LiveId" clId="{76562D09-5E20-4576-93D8-89799E84FB85}" dt="2025-12-02T01:01:29.745" v="1076" actId="14100"/>
          <ac:spMkLst>
            <pc:docMk/>
            <pc:sldMk cId="2529881032" sldId="3640"/>
            <ac:spMk id="36" creationId="{DAFB4B2B-995B-2C3F-A527-59DBD7F62006}"/>
          </ac:spMkLst>
        </pc:spChg>
        <pc:spChg chg="add mod">
          <ac:chgData name="zhangxueyi1028@163.com" userId="7737b5b224c888cb" providerId="LiveId" clId="{76562D09-5E20-4576-93D8-89799E84FB85}" dt="2025-12-02T01:13:51.520" v="1338" actId="207"/>
          <ac:spMkLst>
            <pc:docMk/>
            <pc:sldMk cId="2529881032" sldId="3640"/>
            <ac:spMk id="49" creationId="{F1870135-1BBE-F8C4-5A33-20309BCA6B97}"/>
          </ac:spMkLst>
        </pc:spChg>
        <pc:spChg chg="add mod">
          <ac:chgData name="zhangxueyi1028@163.com" userId="7737b5b224c888cb" providerId="LiveId" clId="{76562D09-5E20-4576-93D8-89799E84FB85}" dt="2025-12-02T01:14:04.363" v="1362" actId="207"/>
          <ac:spMkLst>
            <pc:docMk/>
            <pc:sldMk cId="2529881032" sldId="3640"/>
            <ac:spMk id="50" creationId="{267781B4-E0FF-B50F-B324-1D4D28CD41AB}"/>
          </ac:spMkLst>
        </pc:spChg>
        <pc:spChg chg="add mod">
          <ac:chgData name="zhangxueyi1028@163.com" userId="7737b5b224c888cb" providerId="LiveId" clId="{76562D09-5E20-4576-93D8-89799E84FB85}" dt="2025-12-02T01:16:36.551" v="1420" actId="14100"/>
          <ac:spMkLst>
            <pc:docMk/>
            <pc:sldMk cId="2529881032" sldId="3640"/>
            <ac:spMk id="55" creationId="{535E4144-0B9B-61A5-1B36-2DEE4199F712}"/>
          </ac:spMkLst>
        </pc:spChg>
        <pc:spChg chg="add mod">
          <ac:chgData name="zhangxueyi1028@163.com" userId="7737b5b224c888cb" providerId="LiveId" clId="{76562D09-5E20-4576-93D8-89799E84FB85}" dt="2025-12-02T01:16:43.536" v="1422" actId="14100"/>
          <ac:spMkLst>
            <pc:docMk/>
            <pc:sldMk cId="2529881032" sldId="3640"/>
            <ac:spMk id="73" creationId="{A4D596B4-7462-5EA2-2661-AA0090118AC4}"/>
          </ac:spMkLst>
        </pc:spChg>
        <pc:spChg chg="add mod">
          <ac:chgData name="zhangxueyi1028@163.com" userId="7737b5b224c888cb" providerId="LiveId" clId="{76562D09-5E20-4576-93D8-89799E84FB85}" dt="2025-12-02T01:14:10.911" v="1364" actId="1076"/>
          <ac:spMkLst>
            <pc:docMk/>
            <pc:sldMk cId="2529881032" sldId="3640"/>
            <ac:spMk id="74" creationId="{30B04184-1A42-C70A-39A7-B1AAF01FE96B}"/>
          </ac:spMkLst>
        </pc:spChg>
        <pc:spChg chg="add mod">
          <ac:chgData name="zhangxueyi1028@163.com" userId="7737b5b224c888cb" providerId="LiveId" clId="{76562D09-5E20-4576-93D8-89799E84FB85}" dt="2025-12-02T01:16:47.822" v="1423" actId="403"/>
          <ac:spMkLst>
            <pc:docMk/>
            <pc:sldMk cId="2529881032" sldId="3640"/>
            <ac:spMk id="75" creationId="{0DAD7B62-699C-A319-E95F-C98C80D4A3A1}"/>
          </ac:spMkLst>
        </pc:spChg>
        <pc:spChg chg="add mod">
          <ac:chgData name="zhangxueyi1028@163.com" userId="7737b5b224c888cb" providerId="LiveId" clId="{76562D09-5E20-4576-93D8-89799E84FB85}" dt="2025-12-02T01:31:35.484" v="1674" actId="20577"/>
          <ac:spMkLst>
            <pc:docMk/>
            <pc:sldMk cId="2529881032" sldId="3640"/>
            <ac:spMk id="78" creationId="{2157F058-B49B-3287-A6CF-0B9D5C3EC796}"/>
          </ac:spMkLst>
        </pc:spChg>
        <pc:spChg chg="add mod">
          <ac:chgData name="zhangxueyi1028@163.com" userId="7737b5b224c888cb" providerId="LiveId" clId="{76562D09-5E20-4576-93D8-89799E84FB85}" dt="2025-12-02T01:25:18.016" v="1607" actId="113"/>
          <ac:spMkLst>
            <pc:docMk/>
            <pc:sldMk cId="2529881032" sldId="3640"/>
            <ac:spMk id="79" creationId="{2D1637E8-EB36-706E-182D-EA33445E160D}"/>
          </ac:spMkLst>
        </pc:spChg>
        <pc:cxnChg chg="mod">
          <ac:chgData name="zhangxueyi1028@163.com" userId="7737b5b224c888cb" providerId="LiveId" clId="{76562D09-5E20-4576-93D8-89799E84FB85}" dt="2025-12-02T01:21:02.460" v="1500" actId="14100"/>
          <ac:cxnSpMkLst>
            <pc:docMk/>
            <pc:sldMk cId="2529881032" sldId="3640"/>
            <ac:cxnSpMk id="51" creationId="{429DA407-9905-7EFC-73B5-FFFE1E8A499A}"/>
          </ac:cxnSpMkLst>
        </pc:cxnChg>
      </pc:sldChg>
      <pc:sldChg chg="modSp add mod">
        <pc:chgData name="zhangxueyi1028@163.com" userId="7737b5b224c888cb" providerId="LiveId" clId="{76562D09-5E20-4576-93D8-89799E84FB85}" dt="2025-12-02T04:41:14.167" v="1704" actId="1076"/>
        <pc:sldMkLst>
          <pc:docMk/>
          <pc:sldMk cId="1850702309" sldId="3641"/>
        </pc:sldMkLst>
        <pc:spChg chg="mod">
          <ac:chgData name="zhangxueyi1028@163.com" userId="7737b5b224c888cb" providerId="LiveId" clId="{76562D09-5E20-4576-93D8-89799E84FB85}" dt="2025-12-02T04:41:14.167" v="1704" actId="1076"/>
          <ac:spMkLst>
            <pc:docMk/>
            <pc:sldMk cId="1850702309" sldId="3641"/>
            <ac:spMk id="6" creationId="{22DE7510-FCE6-5BA3-4335-6FB114F80348}"/>
          </ac:spMkLst>
        </pc:spChg>
        <pc:spChg chg="mod">
          <ac:chgData name="zhangxueyi1028@163.com" userId="7737b5b224c888cb" providerId="LiveId" clId="{76562D09-5E20-4576-93D8-89799E84FB85}" dt="2025-12-02T04:40:34.011" v="1696" actId="20577"/>
          <ac:spMkLst>
            <pc:docMk/>
            <pc:sldMk cId="1850702309" sldId="3641"/>
            <ac:spMk id="9" creationId="{5F960F0B-DE24-7FCC-3E83-953017C9F8B0}"/>
          </ac:spMkLst>
        </pc:spChg>
      </pc:sldChg>
      <pc:sldChg chg="addSp delSp modSp add mod ord modNotesTx">
        <pc:chgData name="zhangxueyi1028@163.com" userId="7737b5b224c888cb" providerId="LiveId" clId="{76562D09-5E20-4576-93D8-89799E84FB85}" dt="2025-12-03T04:48:41.831" v="3177" actId="14100"/>
        <pc:sldMkLst>
          <pc:docMk/>
          <pc:sldMk cId="1642038324" sldId="3642"/>
        </pc:sldMkLst>
        <pc:spChg chg="mod">
          <ac:chgData name="zhangxueyi1028@163.com" userId="7737b5b224c888cb" providerId="LiveId" clId="{76562D09-5E20-4576-93D8-89799E84FB85}" dt="2025-12-02T16:50:26.207" v="2172" actId="1076"/>
          <ac:spMkLst>
            <pc:docMk/>
            <pc:sldMk cId="1642038324" sldId="3642"/>
            <ac:spMk id="64" creationId="{8483147B-EF96-2668-2D16-79DD04E90767}"/>
          </ac:spMkLst>
        </pc:spChg>
        <pc:spChg chg="mod">
          <ac:chgData name="zhangxueyi1028@163.com" userId="7737b5b224c888cb" providerId="LiveId" clId="{76562D09-5E20-4576-93D8-89799E84FB85}" dt="2025-12-02T16:34:25.852" v="1989" actId="20577"/>
          <ac:spMkLst>
            <pc:docMk/>
            <pc:sldMk cId="1642038324" sldId="3642"/>
            <ac:spMk id="65" creationId="{8280D59B-8F0A-60E2-3A87-EC446BAB8C4D}"/>
          </ac:spMkLst>
        </pc:spChg>
      </pc:sldChg>
      <pc:sldChg chg="addSp delSp modSp add mod ord">
        <pc:chgData name="zhangxueyi1028@163.com" userId="7737b5b224c888cb" providerId="LiveId" clId="{76562D09-5E20-4576-93D8-89799E84FB85}" dt="2025-12-03T18:43:05.804" v="4043" actId="1076"/>
        <pc:sldMkLst>
          <pc:docMk/>
          <pc:sldMk cId="3214828605" sldId="3651"/>
        </pc:sldMkLst>
        <pc:spChg chg="mod">
          <ac:chgData name="zhangxueyi1028@163.com" userId="7737b5b224c888cb" providerId="LiveId" clId="{76562D09-5E20-4576-93D8-89799E84FB85}" dt="2025-12-02T16:32:54.641" v="1928" actId="1076"/>
          <ac:spMkLst>
            <pc:docMk/>
            <pc:sldMk cId="3214828605" sldId="3651"/>
            <ac:spMk id="64" creationId="{AFE18253-F0E3-521C-AD4D-AD0F66555FB6}"/>
          </ac:spMkLst>
        </pc:spChg>
        <pc:spChg chg="mod">
          <ac:chgData name="zhangxueyi1028@163.com" userId="7737b5b224c888cb" providerId="LiveId" clId="{76562D09-5E20-4576-93D8-89799E84FB85}" dt="2025-12-02T22:39:10.023" v="2211" actId="20577"/>
          <ac:spMkLst>
            <pc:docMk/>
            <pc:sldMk cId="3214828605" sldId="3651"/>
            <ac:spMk id="65" creationId="{6C2C3F9A-4C5E-110B-E1EC-DA6270AEF806}"/>
          </ac:spMkLst>
        </pc:spChg>
      </pc:sldChg>
      <pc:sldChg chg="modSp add mod">
        <pc:chgData name="zhangxueyi1028@163.com" userId="7737b5b224c888cb" providerId="LiveId" clId="{76562D09-5E20-4576-93D8-89799E84FB85}" dt="2025-12-03T20:39:14.627" v="4533" actId="1076"/>
        <pc:sldMkLst>
          <pc:docMk/>
          <pc:sldMk cId="1685542603" sldId="3662"/>
        </pc:sldMkLst>
        <pc:spChg chg="mod">
          <ac:chgData name="zhangxueyi1028@163.com" userId="7737b5b224c888cb" providerId="LiveId" clId="{76562D09-5E20-4576-93D8-89799E84FB85}" dt="2025-12-03T20:39:14.627" v="4533" actId="1076"/>
          <ac:spMkLst>
            <pc:docMk/>
            <pc:sldMk cId="1685542603" sldId="3662"/>
            <ac:spMk id="6" creationId="{62ACDC74-FAF9-5F0A-B7B2-9737AF9ECB10}"/>
          </ac:spMkLst>
        </pc:spChg>
        <pc:spChg chg="mod">
          <ac:chgData name="zhangxueyi1028@163.com" userId="7737b5b224c888cb" providerId="LiveId" clId="{76562D09-5E20-4576-93D8-89799E84FB85}" dt="2025-12-03T20:38:19.147" v="4522" actId="20577"/>
          <ac:spMkLst>
            <pc:docMk/>
            <pc:sldMk cId="1685542603" sldId="3662"/>
            <ac:spMk id="9" creationId="{13588152-E233-661A-A789-C1DBC5B4ACD3}"/>
          </ac:spMkLst>
        </pc:spChg>
      </pc:sldChg>
      <pc:sldMasterChg chg="modTransition modSldLayout">
        <pc:chgData name="zhangxueyi1028@163.com" userId="7737b5b224c888cb" providerId="LiveId" clId="{76562D09-5E20-4576-93D8-89799E84FB85}" dt="2025-12-02T04:38:40.547" v="1693"/>
        <pc:sldMasterMkLst>
          <pc:docMk/>
          <pc:sldMasterMk cId="3160606774" sldId="2147483662"/>
        </pc:sldMasterMkLst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3047445949" sldId="2147483660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2361230070" sldId="2147483661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223845854" sldId="2147483663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624102933" sldId="2147483664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3411360860" sldId="2147483665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1695287599" sldId="2147483666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1474220604" sldId="2147483667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3028945791" sldId="2147483668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4058730077" sldId="2147483669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2845101262" sldId="2147483670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69721621" sldId="2147483671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1489970003" sldId="2147483672"/>
          </pc:sldLayoutMkLst>
        </pc:sldLayoutChg>
        <pc:sldLayoutChg chg="modTransition">
          <pc:chgData name="zhangxueyi1028@163.com" userId="7737b5b224c888cb" providerId="LiveId" clId="{76562D09-5E20-4576-93D8-89799E84FB85}" dt="2025-12-02T04:38:40.547" v="1693"/>
          <pc:sldLayoutMkLst>
            <pc:docMk/>
            <pc:sldMasterMk cId="3160606774" sldId="2147483662"/>
            <pc:sldLayoutMk cId="118174031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EAA92-6EE4-46E3-A7C5-27391D7A03D9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4FDDE-1846-4EA6-AA35-2647FBDFA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7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00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F1BD-C7A2-BF63-018C-B79AD230C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DCDCF1-3EDC-AA2F-2C4A-B2BA945B1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311B81-1F6A-2130-F351-A157E2684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3CC71-E2D2-5B42-0BE6-0DD3F6E1B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47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29E20-7982-7096-7647-0E45394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085AD-5237-3BEB-2D06-B256687CA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EB00C8-3D73-CBDC-4615-5527BE89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BD99BB-F330-C3AB-B9BF-6CCA5131D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1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15BA2-26A2-14A6-A78C-384109E6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39D273-32D8-EBA7-D8FD-DB8AEEE5A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5D324F-63BC-2E80-A0F8-C01EA08B8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C7157B-CDA3-E215-B819-DDD10E32A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24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A1A4F-8831-A6D5-9C1B-BF53C39D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8985AA-2571-01A8-FAE3-E00356956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1B852-EDC9-49A3-526A-BF044144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C1B865-288C-B163-191E-4097A547B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82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88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58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5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DBA9-FCDF-BD0A-BC0B-2F3F20965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6C4B67-68BB-A3C1-D54E-7EDB56414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83DBEF-2A1F-AD63-9A20-5794AC9D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DF435A-1AAC-D083-5D8C-0F23FD201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40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944C-8566-FB52-59AC-185F3189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F01152-7EFB-0C98-4299-44980C92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029FF6-0D12-5E47-E0A2-FF63F3D5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A52E8C-84AB-2BC5-930B-26218270E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528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BDE7D-4029-7F8A-E5B5-9F6521E7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5189EF-4865-3781-403A-483BFB19E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137321-C532-9F14-475A-CDE9FD9E8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3AEF84-AC5F-EC2B-E4F7-F4C0D5816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68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5AD5-28E2-AB9D-9D23-6D75B318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93685E-F4D2-CDE8-E108-1B7609DED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981BC1-5748-DAA9-D6B7-536CB5F43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92A938-57F1-4C10-CF69-591F7FDDC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4FDDE-1846-4EA6-AA35-2647FBDFA11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2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56D76-6114-3371-CD82-D6BCA59A6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37E1FF-314A-F260-B57C-00637F72D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FF80B-8EAC-163D-78AC-25DDDBAD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8A432-437B-928E-62C8-20D4B9CE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75912C-3DC5-A78B-8E63-8B9D0014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A6D40-9FA9-C888-12A1-54FE839E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5C1685-BD8B-7D72-74CB-CE4C74E3C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16EF3-2713-291C-F849-2F7769E9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83BF8-C919-3C08-48D9-45642FFB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5D102-7F8F-2245-4E67-C0E2E0C8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97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A59DD3-4281-C556-DC23-53C471D65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5A144A-CAE8-8328-0135-810FADCBD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6D3A8-76D0-72C4-EAD2-260A0F3B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A631E-9B7F-817F-0839-03C04A68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82ABB-1A54-82B2-6D68-A881345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740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BE7D3D-CCA5-F99C-8C11-05A1789EBC8F}"/>
              </a:ext>
            </a:extLst>
          </p:cNvPr>
          <p:cNvSpPr/>
          <p:nvPr userDrawn="1"/>
        </p:nvSpPr>
        <p:spPr>
          <a:xfrm>
            <a:off x="-5680" y="0"/>
            <a:ext cx="12197680" cy="906087"/>
          </a:xfrm>
          <a:prstGeom prst="rect">
            <a:avLst/>
          </a:prstGeom>
          <a:gradFill flip="none" rotWithShape="1">
            <a:gsLst>
              <a:gs pos="0">
                <a:srgbClr val="004680"/>
              </a:gs>
              <a:gs pos="66000">
                <a:srgbClr val="1D5A98">
                  <a:shade val="67500"/>
                  <a:satMod val="115000"/>
                  <a:alpha val="60000"/>
                </a:srgbClr>
              </a:gs>
              <a:gs pos="88000">
                <a:srgbClr val="1D5A98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22A741-1979-8A75-4389-E1460BC7493B}"/>
              </a:ext>
            </a:extLst>
          </p:cNvPr>
          <p:cNvSpPr/>
          <p:nvPr userDrawn="1"/>
        </p:nvSpPr>
        <p:spPr>
          <a:xfrm>
            <a:off x="-5680" y="895070"/>
            <a:ext cx="12197679" cy="50828"/>
          </a:xfrm>
          <a:prstGeom prst="rect">
            <a:avLst/>
          </a:prstGeom>
          <a:solidFill>
            <a:srgbClr val="004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CC9C4F1E-14E4-E306-3071-1338F8C96D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889" y="203389"/>
            <a:ext cx="1975078" cy="4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4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BE7D3D-CCA5-F99C-8C11-05A1789EBC8F}"/>
              </a:ext>
            </a:extLst>
          </p:cNvPr>
          <p:cNvSpPr/>
          <p:nvPr userDrawn="1"/>
        </p:nvSpPr>
        <p:spPr>
          <a:xfrm>
            <a:off x="-5680" y="0"/>
            <a:ext cx="12197680" cy="90608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>
                  <a:alpha val="7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22A741-1979-8A75-4389-E1460BC7493B}"/>
              </a:ext>
            </a:extLst>
          </p:cNvPr>
          <p:cNvSpPr/>
          <p:nvPr userDrawn="1"/>
        </p:nvSpPr>
        <p:spPr>
          <a:xfrm>
            <a:off x="-5680" y="895070"/>
            <a:ext cx="12197679" cy="50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AAB05F66-73D9-81B7-5609-80EDDAC29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9547" y="220738"/>
            <a:ext cx="1760604" cy="4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66D8F-0C46-1D58-15A0-32F31633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864F5-C8E9-8BBE-B504-9A734F3F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47828-79E2-B9BC-632F-D49DD39C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4EB33-B1E7-E9CD-75DB-66BFE73D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CE5B0-ABC8-70C5-C5C8-DDCDB200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36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27B9B-BB76-935E-90EB-24C51C35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56768-56DE-744B-A627-49E73815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054BF-C833-F39A-23E7-4C3B1F45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60224-4747-B01F-53F2-A3E70620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202E9-E96F-1D99-5E06-8FC65AAD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4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E8C6C-6625-8D38-5ECE-E639B106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6AD28B-2542-C52F-4328-870DE879F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918956-575A-9BFD-DA04-ED86E12BD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C9AE5-D128-0A7A-98FE-9ACDE1CA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D0D4C1-1903-AE6E-6CDD-1469C779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11EE38-9945-5047-8FD7-54491278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28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29349-0FAD-D6D9-A76C-BF7AA005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B36B94-B7FF-9617-8AAF-DB04913D2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B6F0B4-8D8A-AEAB-3115-17EB4A1F7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7FE84A-8B4F-EBB1-A0A1-F05DD9BFA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E8CB71-5BF5-A9EE-CA09-A14B180CD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54223B-3DA2-D24B-CC4D-4797E021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198885-A3A9-5D80-1A9A-11B9AF73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B2C5B-E87D-16CE-4269-58726654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4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C224C-8FA9-6463-839F-9233CEBE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3E239-11FC-E071-4AA3-5CD94BD1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26CF00-06B2-C1D8-B8FE-AF8380CD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AF4F05-0A6D-D4E8-857D-33324EB2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73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BA8C06-DEE5-407E-6710-F96E5E21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FE125A-7FB8-649B-8ED9-C7816988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9C0CB-918A-252F-E9F3-41752B81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2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2508C-B151-409F-3798-A4721AD9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BE56E-ABEE-7E56-8DFA-08E28012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F494A2-0C70-65CB-3D36-ECAF1B6FC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AF7625-47E7-FD98-2BF8-6B1F4922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542B89-8C91-6622-F5C2-F594E963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B90707-F16F-6AEA-2A21-9FAF099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10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3F453-F0A4-BA22-FDA2-F685BD65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88A142-3E5D-7C0B-D091-A7D50E84F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DD9960-1579-A6AE-092B-C4ED58B5A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D4500-2BE5-9730-80CE-05908D4A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946C48-3969-415E-163D-874C82D7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2185D-64DF-298F-C693-A8AA6DB1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58E780-825E-27E7-21DA-E70EB2F0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7DA45-7A6D-2F81-ABF5-D21F0942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D5115-7380-E094-9362-9F90AEBDE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21D0F-9539-4F50-A43A-1F46D812DB43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FCFB91-B322-ECBB-956E-AEEE305E5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D4EDD3-2A2A-A729-D17E-27B43B03E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686FD3-0FB8-49E6-A346-ED7FA2158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0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  <p:sldLayoutId id="2147483666" r:id="rId4"/>
    <p:sldLayoutId id="2147483668" r:id="rId5"/>
    <p:sldLayoutId id="2147483669" r:id="rId6"/>
    <p:sldLayoutId id="2147483667" r:id="rId7"/>
    <p:sldLayoutId id="2147483670" r:id="rId8"/>
    <p:sldLayoutId id="2147483671" r:id="rId9"/>
    <p:sldLayoutId id="2147483672" r:id="rId10"/>
    <p:sldLayoutId id="2147483673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AEF4-6A29-BA61-A9EA-8FDDE12D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淘宝-想搞设计PPT(倒卖必究)-14">
            <a:extLst>
              <a:ext uri="{FF2B5EF4-FFF2-40B4-BE49-F238E27FC236}">
                <a16:creationId xmlns:a16="http://schemas.microsoft.com/office/drawing/2014/main" id="{9F496833-E699-2980-4A2C-42AB4F74339D}"/>
              </a:ext>
            </a:extLst>
          </p:cNvPr>
          <p:cNvSpPr/>
          <p:nvPr/>
        </p:nvSpPr>
        <p:spPr>
          <a:xfrm>
            <a:off x="0" y="5171340"/>
            <a:ext cx="12192000" cy="1686660"/>
          </a:xfrm>
          <a:prstGeom prst="rect">
            <a:avLst/>
          </a:prstGeom>
          <a:solidFill>
            <a:srgbClr val="00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603B75-3061-0421-7F61-CBC4F2E2ABF4}"/>
              </a:ext>
            </a:extLst>
          </p:cNvPr>
          <p:cNvSpPr txBox="1"/>
          <p:nvPr/>
        </p:nvSpPr>
        <p:spPr>
          <a:xfrm>
            <a:off x="1496518" y="2940272"/>
            <a:ext cx="95114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004985"/>
                </a:solidFill>
              </a:rPr>
              <a:t>AI Hardware Project</a:t>
            </a:r>
            <a:endParaRPr lang="zh-CN" altLang="en-US" sz="4000" dirty="0">
              <a:solidFill>
                <a:srgbClr val="004985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93F0DF0-D39E-34DA-3C75-AB930EB73E8B}"/>
              </a:ext>
            </a:extLst>
          </p:cNvPr>
          <p:cNvCxnSpPr/>
          <p:nvPr/>
        </p:nvCxnSpPr>
        <p:spPr>
          <a:xfrm>
            <a:off x="1830160" y="3648158"/>
            <a:ext cx="884419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BB17E49-74B6-3C47-45B0-6674F7301AD7}"/>
              </a:ext>
            </a:extLst>
          </p:cNvPr>
          <p:cNvSpPr txBox="1"/>
          <p:nvPr/>
        </p:nvSpPr>
        <p:spPr>
          <a:xfrm>
            <a:off x="1673782" y="3732782"/>
            <a:ext cx="8844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spc="300" dirty="0">
                <a:solidFill>
                  <a:srgbClr val="0049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Edge-AI Waste Classification on </a:t>
            </a:r>
            <a:r>
              <a:rPr lang="en-US" altLang="zh-CN" b="1" spc="300" dirty="0" err="1">
                <a:solidFill>
                  <a:srgbClr val="0049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en-US" altLang="zh-CN" b="1" spc="300" dirty="0">
                <a:solidFill>
                  <a:srgbClr val="0049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H7</a:t>
            </a:r>
            <a:endParaRPr lang="zh-CN" altLang="en-US" b="1" spc="300" dirty="0">
              <a:solidFill>
                <a:srgbClr val="0049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淘宝-想搞设计PPT(倒卖必究)-15">
            <a:extLst>
              <a:ext uri="{FF2B5EF4-FFF2-40B4-BE49-F238E27FC236}">
                <a16:creationId xmlns:a16="http://schemas.microsoft.com/office/drawing/2014/main" id="{B7D53043-2690-6936-2B7B-983294168E47}"/>
              </a:ext>
            </a:extLst>
          </p:cNvPr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159A5B49-A4E0-1544-61CC-996DB8536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54" y="5122916"/>
            <a:ext cx="6963253" cy="170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Course: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Hardware</a:t>
            </a:r>
          </a:p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</a:t>
            </a: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Mengzi Cheng,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Shuai Tu,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Sirui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You, Xueyi Zhang</a:t>
            </a:r>
            <a:endParaRPr lang="zh-C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Name 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Circuit Board Layout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Date: </a:t>
            </a:r>
            <a:r>
              <a:rPr lang="zh-C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December 2025</a:t>
            </a:r>
          </a:p>
        </p:txBody>
      </p:sp>
      <p:sp>
        <p:nvSpPr>
          <p:cNvPr id="47" name="淘宝-想搞设计PPT(倒卖必究)-5">
            <a:extLst>
              <a:ext uri="{FF2B5EF4-FFF2-40B4-BE49-F238E27FC236}">
                <a16:creationId xmlns:a16="http://schemas.microsoft.com/office/drawing/2014/main" id="{B02787D9-8BE4-A1AA-3FE7-43272062CE79}"/>
              </a:ext>
            </a:extLst>
          </p:cNvPr>
          <p:cNvSpPr/>
          <p:nvPr/>
        </p:nvSpPr>
        <p:spPr>
          <a:xfrm rot="10800000">
            <a:off x="0" y="-9243"/>
            <a:ext cx="12192000" cy="1290965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淘宝-想搞设计PPT(倒卖必究)-6">
            <a:extLst>
              <a:ext uri="{FF2B5EF4-FFF2-40B4-BE49-F238E27FC236}">
                <a16:creationId xmlns:a16="http://schemas.microsoft.com/office/drawing/2014/main" id="{8A38E846-ACA4-AA05-8AAF-E6F9F12E50F6}"/>
              </a:ext>
            </a:extLst>
          </p:cNvPr>
          <p:cNvSpPr/>
          <p:nvPr/>
        </p:nvSpPr>
        <p:spPr>
          <a:xfrm rot="10800000">
            <a:off x="0" y="1394815"/>
            <a:ext cx="12192000" cy="70698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2" descr="University of Virginia Logo PNG Transparent – Brands Logos">
            <a:extLst>
              <a:ext uri="{FF2B5EF4-FFF2-40B4-BE49-F238E27FC236}">
                <a16:creationId xmlns:a16="http://schemas.microsoft.com/office/drawing/2014/main" id="{846D23C6-13C0-719A-8F02-CB90DCEF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7" y="75380"/>
            <a:ext cx="2780268" cy="27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8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0556-9F2E-3722-5280-E7658C69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4E41FF02-C9F3-903A-9CCD-8A849E732107}"/>
              </a:ext>
            </a:extLst>
          </p:cNvPr>
          <p:cNvSpPr txBox="1"/>
          <p:nvPr/>
        </p:nvSpPr>
        <p:spPr>
          <a:xfrm>
            <a:off x="1102934" y="186815"/>
            <a:ext cx="7013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Waste Image Dataset – Trash Net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4012293-B7AA-7EF0-FEB8-508AACFB0781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 descr="图片包含 桌子, 橙子, 不同, 男人&#10;&#10;AI 生成的内容可能不正确。">
            <a:extLst>
              <a:ext uri="{FF2B5EF4-FFF2-40B4-BE49-F238E27FC236}">
                <a16:creationId xmlns:a16="http://schemas.microsoft.com/office/drawing/2014/main" id="{6A263352-730D-A0A9-74C4-7C4A2C5B0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0" y="1367516"/>
            <a:ext cx="4420723" cy="4420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B650D98-AAC5-A9A2-8387-8A035E93AE55}"/>
              </a:ext>
            </a:extLst>
          </p:cNvPr>
          <p:cNvSpPr txBox="1"/>
          <p:nvPr/>
        </p:nvSpPr>
        <p:spPr>
          <a:xfrm>
            <a:off x="780038" y="5723951"/>
            <a:ext cx="33906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images from the Trash Net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/ Paper</a:t>
            </a: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/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淘宝-想搞设计PPT(倒卖必究)-21">
            <a:extLst>
              <a:ext uri="{FF2B5EF4-FFF2-40B4-BE49-F238E27FC236}">
                <a16:creationId xmlns:a16="http://schemas.microsoft.com/office/drawing/2014/main" id="{7D8C3EBE-0652-0C6E-380A-ACDA8D9EF8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53651" y="1223084"/>
            <a:ext cx="6836229" cy="2667402"/>
          </a:xfrm>
          <a:prstGeom prst="rect">
            <a:avLst/>
          </a:prstGeom>
        </p:spPr>
        <p:txBody>
          <a:bodyPr wrap="square" lIns="91436" tIns="45718" rIns="91436" bIns="45718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Source: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GitHub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Task: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Single-image multi-class classification of household waste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Classes (4):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glass, metal, paper, plastic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Image resolution: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512 × 384 pixels (RGB)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Acquisition setup: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Captured with iPhone cameras under room light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Total number of images: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1,984</a:t>
            </a: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p"/>
            </a:pP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200000"/>
              </a:lnSpc>
            </a:pP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C1B2461-D168-4A38-7321-D4C851A5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651" y="4026073"/>
            <a:ext cx="6821950" cy="254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C704-9EE0-4C07-C253-07189A84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6D9CF69E-BA7E-E9F8-0140-944FC030A3D7}"/>
              </a:ext>
            </a:extLst>
          </p:cNvPr>
          <p:cNvSpPr txBox="1"/>
          <p:nvPr/>
        </p:nvSpPr>
        <p:spPr>
          <a:xfrm>
            <a:off x="1102934" y="186815"/>
            <a:ext cx="4188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1FF40CE-B0F3-2EF3-FD82-738E78A7BB4D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3">
            <a:extLst>
              <a:ext uri="{FF2B5EF4-FFF2-40B4-BE49-F238E27FC236}">
                <a16:creationId xmlns:a16="http://schemas.microsoft.com/office/drawing/2014/main" id="{901C52F0-C122-F267-FC1F-5B627EAE3AF6}"/>
              </a:ext>
            </a:extLst>
          </p:cNvPr>
          <p:cNvSpPr/>
          <p:nvPr/>
        </p:nvSpPr>
        <p:spPr>
          <a:xfrm>
            <a:off x="601425" y="1113175"/>
            <a:ext cx="5306477" cy="488751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60000">
                <a:srgbClr val="003F88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Sans Medium" panose="00000600000000000000" pitchFamily="2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4E52032-1C6B-C039-9690-13D083C5AA57}"/>
              </a:ext>
            </a:extLst>
          </p:cNvPr>
          <p:cNvSpPr txBox="1"/>
          <p:nvPr/>
        </p:nvSpPr>
        <p:spPr>
          <a:xfrm>
            <a:off x="619898" y="1169332"/>
            <a:ext cx="485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Offline preprocessing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9CC3ED1-71BB-7F15-8CDD-0AD5003F0AD5}"/>
              </a:ext>
            </a:extLst>
          </p:cNvPr>
          <p:cNvSpPr/>
          <p:nvPr/>
        </p:nvSpPr>
        <p:spPr>
          <a:xfrm>
            <a:off x="619898" y="1564241"/>
            <a:ext cx="5256000" cy="2243616"/>
          </a:xfrm>
          <a:prstGeom prst="rect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 w="38100" cap="flat" cmpd="sng" algn="ctr">
            <a:gradFill>
              <a:gsLst>
                <a:gs pos="0">
                  <a:srgbClr val="003F88"/>
                </a:gs>
                <a:gs pos="100000">
                  <a:srgbClr val="A8CBF2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>
            <a:outerShdw blurRad="381000" dist="38100" dir="16200000" rotWithShape="0">
              <a:srgbClr val="A6B3C6">
                <a:alpha val="1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矩形 3">
            <a:extLst>
              <a:ext uri="{FF2B5EF4-FFF2-40B4-BE49-F238E27FC236}">
                <a16:creationId xmlns:a16="http://schemas.microsoft.com/office/drawing/2014/main" id="{BA850C04-C37A-44A8-DD62-1DFB5F59F72C}"/>
              </a:ext>
            </a:extLst>
          </p:cNvPr>
          <p:cNvSpPr/>
          <p:nvPr/>
        </p:nvSpPr>
        <p:spPr>
          <a:xfrm>
            <a:off x="6265625" y="1113175"/>
            <a:ext cx="5324949" cy="488751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60000">
                <a:srgbClr val="003F88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iSans Medium" panose="00000600000000000000" pitchFamily="2" charset="-122"/>
              <a:cs typeface="+mn-cs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06D1758-038D-CFB2-677B-C73FCFB2AAAF}"/>
              </a:ext>
            </a:extLst>
          </p:cNvPr>
          <p:cNvSpPr txBox="1"/>
          <p:nvPr/>
        </p:nvSpPr>
        <p:spPr>
          <a:xfrm>
            <a:off x="6284098" y="1169332"/>
            <a:ext cx="416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preprocessing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E35A4759-ED23-B18E-5034-1DE6BDA6D34B}"/>
              </a:ext>
            </a:extLst>
          </p:cNvPr>
          <p:cNvSpPr/>
          <p:nvPr/>
        </p:nvSpPr>
        <p:spPr>
          <a:xfrm>
            <a:off x="6284098" y="1564240"/>
            <a:ext cx="5256000" cy="2231515"/>
          </a:xfrm>
          <a:prstGeom prst="rect">
            <a:avLst/>
          </a:prstGeom>
          <a:gradFill flip="none" rotWithShape="1">
            <a:gsLst>
              <a:gs pos="100000">
                <a:sysClr val="window" lastClr="FFFFFF"/>
              </a:gs>
              <a:gs pos="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 w="38100" cap="flat" cmpd="sng" algn="ctr">
            <a:gradFill>
              <a:gsLst>
                <a:gs pos="0">
                  <a:srgbClr val="003F88"/>
                </a:gs>
                <a:gs pos="100000">
                  <a:srgbClr val="A8CBF2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>
            <a:outerShdw blurRad="381000" dist="38100" dir="16200000" rotWithShape="0">
              <a:srgbClr val="A6B3C6">
                <a:alpha val="10000"/>
              </a:srgbClr>
            </a:outerShdw>
          </a:effectLst>
        </p:spPr>
        <p:txBody>
          <a:bodyPr rtlCol="0" anchor="ctr"/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mode: keep the original aspect ratio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each 96 × 96 grayscale image into a normalized feature vector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 time and 4 KB peak RAM usage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7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83D171F-E314-C14B-0EC7-4C2074703B69}"/>
              </a:ext>
            </a:extLst>
          </p:cNvPr>
          <p:cNvSpPr/>
          <p:nvPr/>
        </p:nvSpPr>
        <p:spPr>
          <a:xfrm>
            <a:off x="619898" y="3810023"/>
            <a:ext cx="10920200" cy="3047977"/>
          </a:xfrm>
          <a:prstGeom prst="rect">
            <a:avLst/>
          </a:prstGeom>
          <a:noFill/>
          <a:ln w="38100" cap="flat" cmpd="sng" algn="ctr">
            <a:gradFill>
              <a:gsLst>
                <a:gs pos="0">
                  <a:srgbClr val="003F88"/>
                </a:gs>
                <a:gs pos="100000">
                  <a:srgbClr val="A8CBF2">
                    <a:alpha val="0"/>
                  </a:srgbClr>
                </a:gs>
              </a:gsLst>
              <a:lin ang="5400000" scaled="1"/>
            </a:gradFill>
            <a:prstDash val="lgDash"/>
            <a:miter lim="800000"/>
          </a:ln>
          <a:effectLst>
            <a:outerShdw blurRad="381000" dist="38100" dir="16200000" rotWithShape="0">
              <a:srgbClr val="A6B3C6">
                <a:alpha val="1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AFE5B3D-4211-7A01-6E47-BB61D7AB70C3}"/>
              </a:ext>
            </a:extLst>
          </p:cNvPr>
          <p:cNvSpPr txBox="1"/>
          <p:nvPr/>
        </p:nvSpPr>
        <p:spPr>
          <a:xfrm>
            <a:off x="636309" y="1538664"/>
            <a:ext cx="4919254" cy="147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 are RGB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to 512 × 384 pixels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in class-specific folders (glass, metal, paper, plastic)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F7683-4DC6-08E8-193D-35D4B57F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02" y="3881083"/>
            <a:ext cx="5400965" cy="2790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627413-05A1-F9B1-00FD-9CBDBF91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71" y="3868252"/>
            <a:ext cx="5392993" cy="28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2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258D-3479-8176-F254-CBD133B8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7361FCD7-6C89-D24C-F528-2F1BC64B8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5EDEF8-2299-9EE3-9B64-B5B8582ACA52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ACDC74-FAF9-5F0A-B7B2-9737AF9ECB10}"/>
              </a:ext>
            </a:extLst>
          </p:cNvPr>
          <p:cNvSpPr txBox="1"/>
          <p:nvPr/>
        </p:nvSpPr>
        <p:spPr>
          <a:xfrm>
            <a:off x="1196340" y="4201323"/>
            <a:ext cx="5902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&amp; Training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9E5659-0D3A-09A5-7995-7619F31B229C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3588152-E233-661A-A789-C1DBC5B4ACD3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7AC4A9-F788-E45C-3BF3-1355D6F8433F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4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C10C-9ADD-EF2C-5DE8-4195696B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8483147B-EF96-2668-2D16-79DD04E90767}"/>
              </a:ext>
            </a:extLst>
          </p:cNvPr>
          <p:cNvSpPr txBox="1"/>
          <p:nvPr/>
        </p:nvSpPr>
        <p:spPr>
          <a:xfrm>
            <a:off x="928540" y="217434"/>
            <a:ext cx="7663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Edge Impulse Platform for Embedded ML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280D59B-8F0A-60E2-3A87-EC446BAB8C4D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Getting Started with Edge Impulse">
            <a:extLst>
              <a:ext uri="{FF2B5EF4-FFF2-40B4-BE49-F238E27FC236}">
                <a16:creationId xmlns:a16="http://schemas.microsoft.com/office/drawing/2014/main" id="{0EBDEC48-DFA6-50D9-9A40-B3FC8FF9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27" y="1319978"/>
            <a:ext cx="4752000" cy="34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A6322E-C0DB-8B63-F9DC-EC5BDD5573CE}"/>
              </a:ext>
            </a:extLst>
          </p:cNvPr>
          <p:cNvSpPr txBox="1"/>
          <p:nvPr/>
        </p:nvSpPr>
        <p:spPr>
          <a:xfrm>
            <a:off x="152002" y="1104188"/>
            <a:ext cx="9636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use Edge Impulse mainly for image classification of waste.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81C0BAB-E3A0-0079-A007-E93DCEF2B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17155"/>
              </p:ext>
            </p:extLst>
          </p:nvPr>
        </p:nvGraphicFramePr>
        <p:xfrm>
          <a:off x="152002" y="1442586"/>
          <a:ext cx="6975762" cy="31660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325254">
                  <a:extLst>
                    <a:ext uri="{9D8B030D-6E8A-4147-A177-3AD203B41FA5}">
                      <a16:colId xmlns:a16="http://schemas.microsoft.com/office/drawing/2014/main" val="1230510667"/>
                    </a:ext>
                  </a:extLst>
                </a:gridCol>
                <a:gridCol w="2325254">
                  <a:extLst>
                    <a:ext uri="{9D8B030D-6E8A-4147-A177-3AD203B41FA5}">
                      <a16:colId xmlns:a16="http://schemas.microsoft.com/office/drawing/2014/main" val="3300010293"/>
                    </a:ext>
                  </a:extLst>
                </a:gridCol>
                <a:gridCol w="2325254">
                  <a:extLst>
                    <a:ext uri="{9D8B030D-6E8A-4147-A177-3AD203B41FA5}">
                      <a16:colId xmlns:a16="http://schemas.microsoft.com/office/drawing/2014/main" val="1295712906"/>
                    </a:ext>
                  </a:extLst>
                </a:gridCol>
              </a:tblGrid>
              <a:tr h="2551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work in this project</a:t>
                      </a:r>
                      <a:endParaRPr lang="en-US" altLang="zh-CN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75300"/>
                  </a:ext>
                </a:extLst>
              </a:tr>
              <a:tr h="5661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acquisition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 and organize datasets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images from Trash Net and create labels in Edge Impulse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404673"/>
                  </a:ext>
                </a:extLst>
              </a:tr>
              <a:tr h="5661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Impulse design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 input, preprocessing, classifier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image size, normalization and image classification block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304138"/>
                  </a:ext>
                </a:extLst>
              </a:tr>
              <a:tr h="5661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training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and optimize models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multiple trainings and tune epochs / batch size / augmentation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433826"/>
                  </a:ext>
                </a:extLst>
              </a:tr>
              <a:tr h="5661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testing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Evaluate model performance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accuracy, loss curves and confusion matrix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888563"/>
                  </a:ext>
                </a:extLst>
              </a:tr>
              <a:tr h="5661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 (analysis)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 export for edge devices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memory and latency estimates for </a:t>
                      </a:r>
                      <a:r>
                        <a:rPr lang="en-US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OpenMV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H7 target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EB5F0C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5F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039791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F98F197C-A42F-0F24-C9AE-07336893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72" t="28904" r="43739" b="27375"/>
          <a:stretch>
            <a:fillRect/>
          </a:stretch>
        </p:blipFill>
        <p:spPr>
          <a:xfrm>
            <a:off x="152002" y="4805043"/>
            <a:ext cx="3366261" cy="18975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E103CE-1EE5-10C3-698C-499FBD75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40" t="28904" r="1571" b="27375"/>
          <a:stretch>
            <a:fillRect/>
          </a:stretch>
        </p:blipFill>
        <p:spPr>
          <a:xfrm>
            <a:off x="3513517" y="4805043"/>
            <a:ext cx="3366261" cy="18975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01DF1B-E9F2-7806-9D3C-2EC620AEB4F9}"/>
              </a:ext>
            </a:extLst>
          </p:cNvPr>
          <p:cNvSpPr txBox="1"/>
          <p:nvPr/>
        </p:nvSpPr>
        <p:spPr>
          <a:xfrm>
            <a:off x="7016134" y="4820795"/>
            <a:ext cx="5023863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Use the built-in “Transfer Learning (Images)” block as the image classifier.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The model takes the image features as input and outputs 4 classes: glass, metal, paper and plastic.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FC10B9-01FB-1416-0B00-F8745948294A}"/>
              </a:ext>
            </a:extLst>
          </p:cNvPr>
          <p:cNvSpPr/>
          <p:nvPr/>
        </p:nvSpPr>
        <p:spPr>
          <a:xfrm>
            <a:off x="7005002" y="4820795"/>
            <a:ext cx="5034996" cy="1881785"/>
          </a:xfrm>
          <a:prstGeom prst="rect">
            <a:avLst/>
          </a:prstGeom>
          <a:noFill/>
          <a:ln w="31750" cap="flat" cmpd="sng" algn="ctr">
            <a:solidFill>
              <a:srgbClr val="1D5A98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03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310A9-EE53-5574-3B33-4BF22C90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AFE18253-F0E3-521C-AD4D-AD0F66555FB6}"/>
              </a:ext>
            </a:extLst>
          </p:cNvPr>
          <p:cNvSpPr txBox="1"/>
          <p:nvPr/>
        </p:nvSpPr>
        <p:spPr>
          <a:xfrm>
            <a:off x="991100" y="214481"/>
            <a:ext cx="718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configuration &amp; training results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C2C3F9A-4C5E-110B-E1EC-DA6270AEF806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A7861-971E-5F23-E213-224B5A2D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7" y="1207658"/>
            <a:ext cx="7443830" cy="55452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4FA0AE-F409-F777-9FF9-329993F2D9A3}"/>
              </a:ext>
            </a:extLst>
          </p:cNvPr>
          <p:cNvSpPr txBox="1"/>
          <p:nvPr/>
        </p:nvSpPr>
        <p:spPr>
          <a:xfrm>
            <a:off x="7710446" y="1151397"/>
            <a:ext cx="4481554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&amp; training settings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MobileNetV2 96×96 0.35 (0.1 dropout)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classes (glass, metal, paper, plastic).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cycles: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45;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0.0005.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20% of the data, data augmentation enabled.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performance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72.1%, loss: 0.66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0.92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Precision / Recall / F1: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0.72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is easiest to classify (≈89.7% recall), glass and plastic remain harder.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On-device performance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time: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36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(per image).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RAM usage: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215 KB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usage: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536 KB.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for real-time deployment on </a:t>
            </a:r>
            <a:r>
              <a:rPr lang="en-US" altLang="zh-CN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H7.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2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EFAD-5BD1-A2D9-995C-970B618D0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C5B16FF7-E4E2-620C-2C5A-41F855AD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FCBA70-9B24-2079-9BE6-E438C9C1E5CF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0272A6-BF4A-99CF-33B9-2BEFB66728EC}"/>
              </a:ext>
            </a:extLst>
          </p:cNvPr>
          <p:cNvSpPr txBox="1"/>
          <p:nvPr/>
        </p:nvSpPr>
        <p:spPr>
          <a:xfrm>
            <a:off x="1196340" y="3985879"/>
            <a:ext cx="590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 </a:t>
            </a: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</a:t>
            </a:r>
            <a:r>
              <a:rPr lang="pt-BR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Results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392B7E8-E6F7-DBBC-B2BD-6A59F612B633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6DDC8F5-6526-6C57-D172-DD08533CFDF0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098A4D-2D9F-5DA8-5F5E-E0D15D2D76DE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6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F658-DD9D-A99A-9AB9-A6D06E522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>
            <a:extLst>
              <a:ext uri="{FF2B5EF4-FFF2-40B4-BE49-F238E27FC236}">
                <a16:creationId xmlns:a16="http://schemas.microsoft.com/office/drawing/2014/main" id="{320EC710-07CD-0167-FF8A-D47F35C0C3B5}"/>
              </a:ext>
            </a:extLst>
          </p:cNvPr>
          <p:cNvSpPr txBox="1"/>
          <p:nvPr/>
        </p:nvSpPr>
        <p:spPr>
          <a:xfrm>
            <a:off x="1102934" y="186815"/>
            <a:ext cx="739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Deployment to </a:t>
            </a: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H7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98E87EA-CF0B-026A-554B-1D9E8F1CE319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">
            <a:extLst>
              <a:ext uri="{FF2B5EF4-FFF2-40B4-BE49-F238E27FC236}">
                <a16:creationId xmlns:a16="http://schemas.microsoft.com/office/drawing/2014/main" id="{290E5506-5C96-841A-CD1B-698AE0B08128}"/>
              </a:ext>
            </a:extLst>
          </p:cNvPr>
          <p:cNvSpPr/>
          <p:nvPr/>
        </p:nvSpPr>
        <p:spPr>
          <a:xfrm>
            <a:off x="547126" y="1107424"/>
            <a:ext cx="4926322" cy="411546"/>
          </a:xfrm>
          <a:prstGeom prst="rect">
            <a:avLst/>
          </a:prstGeom>
          <a:gradFill>
            <a:gsLst>
              <a:gs pos="0">
                <a:srgbClr val="003F88">
                  <a:alpha val="60000"/>
                </a:srgbClr>
              </a:gs>
              <a:gs pos="99000">
                <a:srgbClr val="003F88"/>
              </a:gs>
            </a:gsLst>
            <a:lin ang="894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8A4402-46C4-2E7F-DAC5-F8E2A79D70BD}"/>
              </a:ext>
            </a:extLst>
          </p:cNvPr>
          <p:cNvSpPr txBox="1"/>
          <p:nvPr/>
        </p:nvSpPr>
        <p:spPr>
          <a:xfrm>
            <a:off x="621695" y="1482463"/>
            <a:ext cx="4851118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Exported as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Firmware (.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labels.txt)</a:t>
            </a:r>
          </a:p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Ensured model size fits the H7 Flash &amp; RAM</a:t>
            </a:r>
          </a:p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Downloaded via “Deployment →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Edge Impulse</a:t>
            </a:r>
            <a:endParaRPr lang="zh-C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">
            <a:extLst>
              <a:ext uri="{FF2B5EF4-FFF2-40B4-BE49-F238E27FC236}">
                <a16:creationId xmlns:a16="http://schemas.microsoft.com/office/drawing/2014/main" id="{702F4859-0E53-C82A-CAD0-ED751E0FBB5C}"/>
              </a:ext>
            </a:extLst>
          </p:cNvPr>
          <p:cNvSpPr/>
          <p:nvPr/>
        </p:nvSpPr>
        <p:spPr>
          <a:xfrm>
            <a:off x="6095999" y="1119953"/>
            <a:ext cx="5693820" cy="411228"/>
          </a:xfrm>
          <a:prstGeom prst="rect">
            <a:avLst/>
          </a:prstGeom>
          <a:gradFill>
            <a:gsLst>
              <a:gs pos="0">
                <a:srgbClr val="003F88"/>
              </a:gs>
              <a:gs pos="82000">
                <a:srgbClr val="9AB3D0"/>
              </a:gs>
              <a:gs pos="98786">
                <a:sysClr val="window" lastClr="FFFFFF">
                  <a:alpha val="74000"/>
                </a:sysClr>
              </a:gs>
            </a:gsLst>
            <a:lin ang="1087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2AE06">
                    <a:alpha val="20889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2AE06">
                  <a:alpha val="20889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直线连接符 13">
            <a:extLst>
              <a:ext uri="{FF2B5EF4-FFF2-40B4-BE49-F238E27FC236}">
                <a16:creationId xmlns:a16="http://schemas.microsoft.com/office/drawing/2014/main" id="{6A0E0399-EDB4-D893-D9BB-26C8C5C4385A}"/>
              </a:ext>
            </a:extLst>
          </p:cNvPr>
          <p:cNvSpPr/>
          <p:nvPr/>
        </p:nvSpPr>
        <p:spPr>
          <a:xfrm>
            <a:off x="5848985" y="1107425"/>
            <a:ext cx="34714" cy="5533582"/>
          </a:xfrm>
          <a:prstGeom prst="line">
            <a:avLst/>
          </a:prstGeom>
          <a:ln w="12700">
            <a:solidFill>
              <a:srgbClr val="003F88"/>
            </a:solidFill>
            <a:miter/>
          </a:ln>
        </p:spPr>
        <p:txBody>
          <a:bodyPr tIns="91439" bIns="91439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测土配方施肥（基于乌兰布和沙漠改造基地）">
            <a:extLst>
              <a:ext uri="{FF2B5EF4-FFF2-40B4-BE49-F238E27FC236}">
                <a16:creationId xmlns:a16="http://schemas.microsoft.com/office/drawing/2014/main" id="{DAFB4B2B-995B-2C3F-A527-59DBD7F62006}"/>
              </a:ext>
            </a:extLst>
          </p:cNvPr>
          <p:cNvSpPr txBox="1"/>
          <p:nvPr/>
        </p:nvSpPr>
        <p:spPr>
          <a:xfrm>
            <a:off x="6062976" y="1107424"/>
            <a:ext cx="5693820" cy="430885"/>
          </a:xfrm>
          <a:prstGeom prst="rect">
            <a:avLst/>
          </a:prstGeom>
          <a:ln w="12700">
            <a:miter lim="400000"/>
          </a:ln>
        </p:spPr>
        <p:txBody>
          <a:bodyPr wrap="square" tIns="91439" bIns="91439">
            <a:spAutoFit/>
          </a:bodyPr>
          <a:lstStyle>
            <a:lvl1pPr algn="ctr" defTabSz="1828800">
              <a:defRPr sz="1600">
                <a:solidFill>
                  <a:srgbClr val="75AD4F"/>
                </a:solidFill>
                <a:latin typeface="Source Han Sans CN Medium" panose="020B0500000000000000" charset="-122"/>
                <a:ea typeface="Source Han Sans CN Medium" panose="020B0500000000000000" charset="-122"/>
                <a:cs typeface="Source Han Sans CN Medium" panose="020B0500000000000000" charset="-122"/>
                <a:sym typeface="Source Han Sans CN Medium" panose="020B0500000000000000" charset="-122"/>
              </a:defRPr>
            </a:lvl1pPr>
          </a:lstStyle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Relevant screenshots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3">
            <a:extLst>
              <a:ext uri="{FF2B5EF4-FFF2-40B4-BE49-F238E27FC236}">
                <a16:creationId xmlns:a16="http://schemas.microsoft.com/office/drawing/2014/main" id="{F1870135-1BBE-F8C4-5A33-20309BCA6B97}"/>
              </a:ext>
            </a:extLst>
          </p:cNvPr>
          <p:cNvSpPr/>
          <p:nvPr/>
        </p:nvSpPr>
        <p:spPr>
          <a:xfrm>
            <a:off x="547126" y="2894917"/>
            <a:ext cx="4926322" cy="405124"/>
          </a:xfrm>
          <a:prstGeom prst="rect">
            <a:avLst/>
          </a:prstGeom>
          <a:gradFill>
            <a:gsLst>
              <a:gs pos="0">
                <a:srgbClr val="003F88">
                  <a:alpha val="60000"/>
                </a:srgbClr>
              </a:gs>
              <a:gs pos="99000">
                <a:srgbClr val="003F88"/>
              </a:gs>
            </a:gsLst>
            <a:lin ang="894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矩形 3">
            <a:extLst>
              <a:ext uri="{FF2B5EF4-FFF2-40B4-BE49-F238E27FC236}">
                <a16:creationId xmlns:a16="http://schemas.microsoft.com/office/drawing/2014/main" id="{267781B4-E0FF-B50F-B324-1D4D28CD41AB}"/>
              </a:ext>
            </a:extLst>
          </p:cNvPr>
          <p:cNvSpPr/>
          <p:nvPr/>
        </p:nvSpPr>
        <p:spPr>
          <a:xfrm>
            <a:off x="547126" y="4677671"/>
            <a:ext cx="4926322" cy="405124"/>
          </a:xfrm>
          <a:prstGeom prst="rect">
            <a:avLst/>
          </a:prstGeom>
          <a:gradFill>
            <a:gsLst>
              <a:gs pos="0">
                <a:srgbClr val="003F88">
                  <a:alpha val="60000"/>
                </a:srgbClr>
              </a:gs>
              <a:gs pos="99000">
                <a:srgbClr val="003F88"/>
              </a:gs>
            </a:gsLst>
            <a:lin ang="894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29DA407-9905-7EFC-73B5-FFFE1E8A499A}"/>
              </a:ext>
            </a:extLst>
          </p:cNvPr>
          <p:cNvCxnSpPr>
            <a:cxnSpLocks/>
          </p:cNvCxnSpPr>
          <p:nvPr/>
        </p:nvCxnSpPr>
        <p:spPr>
          <a:xfrm>
            <a:off x="547126" y="1107424"/>
            <a:ext cx="0" cy="5533583"/>
          </a:xfrm>
          <a:prstGeom prst="straightConnector1">
            <a:avLst/>
          </a:prstGeom>
          <a:noFill/>
          <a:ln w="38100" cap="flat" cmpd="sng" algn="ctr">
            <a:solidFill>
              <a:srgbClr val="003F88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35E4144-0B9B-61A5-1B36-2DEE4199F712}"/>
              </a:ext>
            </a:extLst>
          </p:cNvPr>
          <p:cNvSpPr txBox="1"/>
          <p:nvPr/>
        </p:nvSpPr>
        <p:spPr>
          <a:xfrm>
            <a:off x="584055" y="1141378"/>
            <a:ext cx="501987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Exporting the Model from Edge Impulse</a:t>
            </a:r>
          </a:p>
          <a:p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4D596B4-7462-5EA2-2661-AA0090118AC4}"/>
              </a:ext>
            </a:extLst>
          </p:cNvPr>
          <p:cNvSpPr txBox="1"/>
          <p:nvPr/>
        </p:nvSpPr>
        <p:spPr>
          <a:xfrm>
            <a:off x="636308" y="2928202"/>
            <a:ext cx="4722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Copying the model into the board</a:t>
            </a:r>
          </a:p>
          <a:p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0B04184-1A42-C70A-39A7-B1AAF01FE96B}"/>
              </a:ext>
            </a:extLst>
          </p:cNvPr>
          <p:cNvSpPr txBox="1"/>
          <p:nvPr/>
        </p:nvSpPr>
        <p:spPr>
          <a:xfrm>
            <a:off x="730277" y="4239709"/>
            <a:ext cx="4233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Performance snapshots (Head &amp; Tail)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DAD7B62-699C-A319-E95F-C98C80D4A3A1}"/>
              </a:ext>
            </a:extLst>
          </p:cNvPr>
          <p:cNvSpPr txBox="1"/>
          <p:nvPr/>
        </p:nvSpPr>
        <p:spPr>
          <a:xfrm>
            <a:off x="636307" y="4705713"/>
            <a:ext cx="423382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Running the inference script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157F058-B49B-3287-A6CF-0B9D5C3EC796}"/>
              </a:ext>
            </a:extLst>
          </p:cNvPr>
          <p:cNvSpPr txBox="1"/>
          <p:nvPr/>
        </p:nvSpPr>
        <p:spPr>
          <a:xfrm>
            <a:off x="621694" y="3321244"/>
            <a:ext cx="4850483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USB</a:t>
            </a:r>
          </a:p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Copied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trained.tflite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labels.txt to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OpenMV’s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system</a:t>
            </a:r>
          </a:p>
          <a:p>
            <a:pPr marL="285750" indent="-216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file names match the Python script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D1637E8-EB36-706E-182D-EA33445E160D}"/>
              </a:ext>
            </a:extLst>
          </p:cNvPr>
          <p:cNvSpPr txBox="1"/>
          <p:nvPr/>
        </p:nvSpPr>
        <p:spPr>
          <a:xfrm>
            <a:off x="621694" y="5103087"/>
            <a:ext cx="4851119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 camera (RGB565, QVGA, 240×240 crop)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using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ml.Model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 continuous prediction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loopPrinted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probabilities and FPS through serial monitor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图形用户界面, 表格&#10;&#10;AI 生成的内容可能不正确。">
            <a:extLst>
              <a:ext uri="{FF2B5EF4-FFF2-40B4-BE49-F238E27FC236}">
                <a16:creationId xmlns:a16="http://schemas.microsoft.com/office/drawing/2014/main" id="{BE7A64DA-20DD-B024-ED38-1EEC354B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1934" r="2824" b="32449"/>
          <a:stretch>
            <a:fillRect/>
          </a:stretch>
        </p:blipFill>
        <p:spPr>
          <a:xfrm>
            <a:off x="6292745" y="1607036"/>
            <a:ext cx="4892812" cy="2233592"/>
          </a:xfrm>
          <a:prstGeom prst="rect">
            <a:avLst/>
          </a:prstGeom>
        </p:spPr>
      </p:pic>
      <p:pic>
        <p:nvPicPr>
          <p:cNvPr id="3" name="图片 2" descr="电脑萤幕的截图&#10;&#10;AI 生成的内容可能不正确。">
            <a:extLst>
              <a:ext uri="{FF2B5EF4-FFF2-40B4-BE49-F238E27FC236}">
                <a16:creationId xmlns:a16="http://schemas.microsoft.com/office/drawing/2014/main" id="{22D74FF8-71D0-C40C-100B-0526DE189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3" y="3952956"/>
            <a:ext cx="4892812" cy="27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8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ED6627EA-6F45-F7AA-72B1-DDE3E9D2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24" y="964139"/>
            <a:ext cx="4058296" cy="3189454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562313E1-DA1A-06B5-5178-34890615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24" y="4153593"/>
            <a:ext cx="4058296" cy="26573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2AF23AF-2951-3DEF-EB95-9A0CA4E51E5A}"/>
              </a:ext>
            </a:extLst>
          </p:cNvPr>
          <p:cNvSpPr txBox="1"/>
          <p:nvPr/>
        </p:nvSpPr>
        <p:spPr>
          <a:xfrm>
            <a:off x="1102934" y="186815"/>
            <a:ext cx="821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On-device Real-time Inference Pipeline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C9FE48A-B2D6-25AA-96BE-144F12EC9D45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ABF644-952A-51C7-2BC6-0864348200DF}"/>
              </a:ext>
            </a:extLst>
          </p:cNvPr>
          <p:cNvSpPr txBox="1"/>
          <p:nvPr/>
        </p:nvSpPr>
        <p:spPr>
          <a:xfrm>
            <a:off x="325280" y="1147019"/>
            <a:ext cx="6768247" cy="52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1 — Setup: camera + model loading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camera stream (format/size/crop), then load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TFLite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trained.tflite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the class list (labels.txt). This prepares the device for real-time inference.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2 — Per-frame inference and raw output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frame, the code runs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net.predict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to get per-class probabilities, prints them, and reports FPS. This is the “raw” frame-level classification signal.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3 — Sliding-window majority vote (stabilization)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label from each frame is pushed into a fixed-length window (VOTE_WINDOW). The final output label is the most frequent label in the window, which reduces jitter from noisy single-frame predictions.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4 — Final display and reporting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average confidence for the voted label within the window, overlay “label +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avg_score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on the live image, and print the voted result to the console for debugging/demo.</a:t>
            </a:r>
          </a:p>
        </p:txBody>
      </p:sp>
    </p:spTree>
    <p:extLst>
      <p:ext uri="{BB962C8B-B14F-4D97-AF65-F5344CB8AC3E}">
        <p14:creationId xmlns:p14="http://schemas.microsoft.com/office/powerpoint/2010/main" val="412239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1B77-C2A0-27A5-5947-97A9947A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>
            <a:extLst>
              <a:ext uri="{FF2B5EF4-FFF2-40B4-BE49-F238E27FC236}">
                <a16:creationId xmlns:a16="http://schemas.microsoft.com/office/drawing/2014/main" id="{E96B530D-7512-B016-0AAC-76CEC1F43EAC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5FBCAC-3566-9313-D511-2E32AF75C79F}"/>
              </a:ext>
            </a:extLst>
          </p:cNvPr>
          <p:cNvSpPr txBox="1"/>
          <p:nvPr/>
        </p:nvSpPr>
        <p:spPr>
          <a:xfrm>
            <a:off x="933337" y="232822"/>
            <a:ext cx="2824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– Paper 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05CDE2-B907-60EA-5E4E-75057C99F98F}"/>
              </a:ext>
            </a:extLst>
          </p:cNvPr>
          <p:cNvSpPr txBox="1"/>
          <p:nvPr/>
        </p:nvSpPr>
        <p:spPr>
          <a:xfrm>
            <a:off x="5447607" y="2329155"/>
            <a:ext cx="5840298" cy="3341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 1 – Paper Tissue (Correct Classification)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Final label: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Paper (majority vote)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Confidence: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avg_score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≈ 0.99 (example from demo)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Speed: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~3.17 FPS (device-side, live stream)</a:t>
            </a:r>
          </a:p>
          <a:p>
            <a:pPr>
              <a:lnSpc>
                <a:spcPct val="200000"/>
              </a:lnSpc>
            </a:pPr>
            <a:endParaRPr lang="en-US" altLang="zh-CN" sz="1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Paper tissue is recognized accurately and efficiently in real time, with stable predictions enabled by majority voting.</a:t>
            </a:r>
          </a:p>
        </p:txBody>
      </p:sp>
      <p:pic>
        <p:nvPicPr>
          <p:cNvPr id="5" name="图片 4" descr="图表, 表面图&#10;&#10;AI 生成的内容可能不正确。">
            <a:extLst>
              <a:ext uri="{FF2B5EF4-FFF2-40B4-BE49-F238E27FC236}">
                <a16:creationId xmlns:a16="http://schemas.microsoft.com/office/drawing/2014/main" id="{D7E179B0-E71F-BEAD-C088-F95ACAB6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" y="1590500"/>
            <a:ext cx="2259363" cy="4818611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D2375AB2-436C-F6B3-2A2B-3C920293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065" y="1590500"/>
            <a:ext cx="2288393" cy="48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16128-308C-2E0B-B034-5F5BED91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17FAB51B-EE78-C20D-02A0-29A8FE748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" y="1590500"/>
            <a:ext cx="2272607" cy="4818611"/>
          </a:xfrm>
          <a:prstGeom prst="rect">
            <a:avLst/>
          </a:prstGeom>
        </p:spPr>
      </p:pic>
      <p:sp>
        <p:nvSpPr>
          <p:cNvPr id="65" name="椭圆 64">
            <a:extLst>
              <a:ext uri="{FF2B5EF4-FFF2-40B4-BE49-F238E27FC236}">
                <a16:creationId xmlns:a16="http://schemas.microsoft.com/office/drawing/2014/main" id="{1EF9E3E9-CB2B-D387-3BEB-6620139C82A7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3F7DC8-F305-B1AC-7B6C-7A449D121E3C}"/>
              </a:ext>
            </a:extLst>
          </p:cNvPr>
          <p:cNvSpPr txBox="1"/>
          <p:nvPr/>
        </p:nvSpPr>
        <p:spPr>
          <a:xfrm>
            <a:off x="933337" y="232822"/>
            <a:ext cx="2948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– Plastic 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AB0EB1-B148-49E8-7F8C-8F1521BB8AFF}"/>
              </a:ext>
            </a:extLst>
          </p:cNvPr>
          <p:cNvSpPr txBox="1"/>
          <p:nvPr/>
        </p:nvSpPr>
        <p:spPr>
          <a:xfrm>
            <a:off x="5652654" y="2329155"/>
            <a:ext cx="5840298" cy="3341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 2 – Plastic lid (Correct Classification)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Final label: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Plastic (majority vote)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Confidence: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avg_score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≈ 0.99 (example from demo)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Speed: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~3.17 FPS (device-side, live stream)</a:t>
            </a:r>
          </a:p>
          <a:p>
            <a:pPr>
              <a:lnSpc>
                <a:spcPct val="200000"/>
              </a:lnSpc>
            </a:pPr>
            <a:endParaRPr lang="en-US" altLang="zh-CN" sz="1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Paper tissue is also recognized accurately and efficiently in real time, with stable predictions enabled by majority voting.</a:t>
            </a: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6886078B-CE47-BEE8-BDF8-AAA507C0F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09" y="1590500"/>
            <a:ext cx="2272606" cy="48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6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6EB2-4093-7BEA-3251-59762633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550FFB1-33A6-500E-58D7-41685E5EFD89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形状 10">
            <a:extLst>
              <a:ext uri="{FF2B5EF4-FFF2-40B4-BE49-F238E27FC236}">
                <a16:creationId xmlns:a16="http://schemas.microsoft.com/office/drawing/2014/main" id="{C9B363BE-1242-7B13-6F01-8E0C6A08F86B}"/>
              </a:ext>
            </a:extLst>
          </p:cNvPr>
          <p:cNvSpPr/>
          <p:nvPr/>
        </p:nvSpPr>
        <p:spPr>
          <a:xfrm>
            <a:off x="9945284" y="2688885"/>
            <a:ext cx="1926011" cy="3805168"/>
          </a:xfrm>
          <a:custGeom>
            <a:avLst/>
            <a:gdLst>
              <a:gd name="connsiteX0" fmla="*/ 0 w 1199864"/>
              <a:gd name="connsiteY0" fmla="*/ 0 h 2187606"/>
              <a:gd name="connsiteX1" fmla="*/ 1199864 w 1199864"/>
              <a:gd name="connsiteY1" fmla="*/ 0 h 2187606"/>
              <a:gd name="connsiteX2" fmla="*/ 1199864 w 1199864"/>
              <a:gd name="connsiteY2" fmla="*/ 2187607 h 2187606"/>
              <a:gd name="connsiteX3" fmla="*/ 0 w 1199864"/>
              <a:gd name="connsiteY3" fmla="*/ 218760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864" h="2187606">
                <a:moveTo>
                  <a:pt x="0" y="0"/>
                </a:moveTo>
                <a:lnTo>
                  <a:pt x="1199864" y="0"/>
                </a:lnTo>
                <a:lnTo>
                  <a:pt x="1199864" y="2187607"/>
                </a:lnTo>
                <a:lnTo>
                  <a:pt x="0" y="2187607"/>
                </a:lnTo>
                <a:close/>
              </a:path>
            </a:pathLst>
          </a:custGeom>
          <a:solidFill>
            <a:srgbClr val="1D5A98"/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1D5A98"/>
              </a:solidFill>
            </a:endParaRPr>
          </a:p>
        </p:txBody>
      </p:sp>
      <p:sp>
        <p:nvSpPr>
          <p:cNvPr id="3" name="任意形状 26">
            <a:extLst>
              <a:ext uri="{FF2B5EF4-FFF2-40B4-BE49-F238E27FC236}">
                <a16:creationId xmlns:a16="http://schemas.microsoft.com/office/drawing/2014/main" id="{0C50798C-DB21-05B0-5F68-0E54F618ABD2}"/>
              </a:ext>
            </a:extLst>
          </p:cNvPr>
          <p:cNvSpPr/>
          <p:nvPr/>
        </p:nvSpPr>
        <p:spPr>
          <a:xfrm>
            <a:off x="8019272" y="2688885"/>
            <a:ext cx="2170336" cy="3805168"/>
          </a:xfrm>
          <a:custGeom>
            <a:avLst/>
            <a:gdLst>
              <a:gd name="connsiteX0" fmla="*/ 1352074 w 1352073"/>
              <a:gd name="connsiteY0" fmla="*/ 1736646 h 2187606"/>
              <a:gd name="connsiteX1" fmla="*/ 1199864 w 1352073"/>
              <a:gd name="connsiteY1" fmla="*/ 1654064 h 2187606"/>
              <a:gd name="connsiteX2" fmla="*/ 1199864 w 1352073"/>
              <a:gd name="connsiteY2" fmla="*/ 0 h 2187606"/>
              <a:gd name="connsiteX3" fmla="*/ 0 w 1352073"/>
              <a:gd name="connsiteY3" fmla="*/ 0 h 2187606"/>
              <a:gd name="connsiteX4" fmla="*/ 0 w 1352073"/>
              <a:gd name="connsiteY4" fmla="*/ 2187607 h 2187606"/>
              <a:gd name="connsiteX5" fmla="*/ 1199864 w 1352073"/>
              <a:gd name="connsiteY5" fmla="*/ 2187607 h 2187606"/>
              <a:gd name="connsiteX6" fmla="*/ 1199864 w 1352073"/>
              <a:gd name="connsiteY6" fmla="*/ 181922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073" h="2187606">
                <a:moveTo>
                  <a:pt x="1352074" y="1736646"/>
                </a:moveTo>
                <a:lnTo>
                  <a:pt x="1199864" y="1654064"/>
                </a:lnTo>
                <a:lnTo>
                  <a:pt x="1199864" y="0"/>
                </a:lnTo>
                <a:lnTo>
                  <a:pt x="0" y="0"/>
                </a:lnTo>
                <a:lnTo>
                  <a:pt x="0" y="2187607"/>
                </a:lnTo>
                <a:lnTo>
                  <a:pt x="1199864" y="2187607"/>
                </a:lnTo>
                <a:lnTo>
                  <a:pt x="1199864" y="1819227"/>
                </a:lnTo>
                <a:close/>
              </a:path>
            </a:pathLst>
          </a:custGeom>
          <a:solidFill>
            <a:schemeClr val="accent2"/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任意形状 25">
            <a:extLst>
              <a:ext uri="{FF2B5EF4-FFF2-40B4-BE49-F238E27FC236}">
                <a16:creationId xmlns:a16="http://schemas.microsoft.com/office/drawing/2014/main" id="{3AF57F31-663F-0553-D296-A67E390363D8}"/>
              </a:ext>
            </a:extLst>
          </p:cNvPr>
          <p:cNvSpPr/>
          <p:nvPr/>
        </p:nvSpPr>
        <p:spPr>
          <a:xfrm>
            <a:off x="6093259" y="2688885"/>
            <a:ext cx="2170336" cy="3805168"/>
          </a:xfrm>
          <a:custGeom>
            <a:avLst/>
            <a:gdLst>
              <a:gd name="connsiteX0" fmla="*/ 1352074 w 1352073"/>
              <a:gd name="connsiteY0" fmla="*/ 1736646 h 2187606"/>
              <a:gd name="connsiteX1" fmla="*/ 1199864 w 1352073"/>
              <a:gd name="connsiteY1" fmla="*/ 1654064 h 2187606"/>
              <a:gd name="connsiteX2" fmla="*/ 1199864 w 1352073"/>
              <a:gd name="connsiteY2" fmla="*/ 0 h 2187606"/>
              <a:gd name="connsiteX3" fmla="*/ 0 w 1352073"/>
              <a:gd name="connsiteY3" fmla="*/ 0 h 2187606"/>
              <a:gd name="connsiteX4" fmla="*/ 0 w 1352073"/>
              <a:gd name="connsiteY4" fmla="*/ 2187607 h 2187606"/>
              <a:gd name="connsiteX5" fmla="*/ 1199864 w 1352073"/>
              <a:gd name="connsiteY5" fmla="*/ 2187607 h 2187606"/>
              <a:gd name="connsiteX6" fmla="*/ 1199864 w 1352073"/>
              <a:gd name="connsiteY6" fmla="*/ 181922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073" h="2187606">
                <a:moveTo>
                  <a:pt x="1352074" y="1736646"/>
                </a:moveTo>
                <a:lnTo>
                  <a:pt x="1199864" y="1654064"/>
                </a:lnTo>
                <a:lnTo>
                  <a:pt x="1199864" y="0"/>
                </a:lnTo>
                <a:lnTo>
                  <a:pt x="0" y="0"/>
                </a:lnTo>
                <a:lnTo>
                  <a:pt x="0" y="2187607"/>
                </a:lnTo>
                <a:lnTo>
                  <a:pt x="1199864" y="2187607"/>
                </a:lnTo>
                <a:lnTo>
                  <a:pt x="1199864" y="181922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形状 21">
            <a:extLst>
              <a:ext uri="{FF2B5EF4-FFF2-40B4-BE49-F238E27FC236}">
                <a16:creationId xmlns:a16="http://schemas.microsoft.com/office/drawing/2014/main" id="{439F4059-E73A-C5EE-C2DD-8E4357A0481C}"/>
              </a:ext>
            </a:extLst>
          </p:cNvPr>
          <p:cNvSpPr/>
          <p:nvPr/>
        </p:nvSpPr>
        <p:spPr>
          <a:xfrm>
            <a:off x="4167247" y="2688885"/>
            <a:ext cx="2170336" cy="3805168"/>
          </a:xfrm>
          <a:custGeom>
            <a:avLst/>
            <a:gdLst>
              <a:gd name="connsiteX0" fmla="*/ 1352074 w 1352073"/>
              <a:gd name="connsiteY0" fmla="*/ 1736646 h 2187606"/>
              <a:gd name="connsiteX1" fmla="*/ 1199864 w 1352073"/>
              <a:gd name="connsiteY1" fmla="*/ 1654064 h 2187606"/>
              <a:gd name="connsiteX2" fmla="*/ 1199864 w 1352073"/>
              <a:gd name="connsiteY2" fmla="*/ 0 h 2187606"/>
              <a:gd name="connsiteX3" fmla="*/ 0 w 1352073"/>
              <a:gd name="connsiteY3" fmla="*/ 0 h 2187606"/>
              <a:gd name="connsiteX4" fmla="*/ 0 w 1352073"/>
              <a:gd name="connsiteY4" fmla="*/ 2187607 h 2187606"/>
              <a:gd name="connsiteX5" fmla="*/ 1199864 w 1352073"/>
              <a:gd name="connsiteY5" fmla="*/ 2187607 h 2187606"/>
              <a:gd name="connsiteX6" fmla="*/ 1199864 w 1352073"/>
              <a:gd name="connsiteY6" fmla="*/ 181922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2073" h="2187606">
                <a:moveTo>
                  <a:pt x="1352074" y="1736646"/>
                </a:moveTo>
                <a:lnTo>
                  <a:pt x="1199864" y="1654064"/>
                </a:lnTo>
                <a:lnTo>
                  <a:pt x="1199864" y="0"/>
                </a:lnTo>
                <a:lnTo>
                  <a:pt x="0" y="0"/>
                </a:lnTo>
                <a:lnTo>
                  <a:pt x="0" y="2187607"/>
                </a:lnTo>
                <a:lnTo>
                  <a:pt x="1199864" y="2187607"/>
                </a:lnTo>
                <a:lnTo>
                  <a:pt x="1199864" y="1819227"/>
                </a:lnTo>
                <a:close/>
              </a:path>
            </a:pathLst>
          </a:custGeom>
          <a:solidFill>
            <a:schemeClr val="accent3"/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形状 17">
            <a:extLst>
              <a:ext uri="{FF2B5EF4-FFF2-40B4-BE49-F238E27FC236}">
                <a16:creationId xmlns:a16="http://schemas.microsoft.com/office/drawing/2014/main" id="{0CFDA0C5-5A9B-22C1-525F-7FCB13342DDC}"/>
              </a:ext>
            </a:extLst>
          </p:cNvPr>
          <p:cNvSpPr/>
          <p:nvPr/>
        </p:nvSpPr>
        <p:spPr>
          <a:xfrm>
            <a:off x="2242536" y="2688885"/>
            <a:ext cx="2169037" cy="3805168"/>
          </a:xfrm>
          <a:custGeom>
            <a:avLst/>
            <a:gdLst>
              <a:gd name="connsiteX0" fmla="*/ 1351264 w 1351264"/>
              <a:gd name="connsiteY0" fmla="*/ 1736646 h 2187606"/>
              <a:gd name="connsiteX1" fmla="*/ 1199055 w 1351264"/>
              <a:gd name="connsiteY1" fmla="*/ 1654064 h 2187606"/>
              <a:gd name="connsiteX2" fmla="*/ 1199055 w 1351264"/>
              <a:gd name="connsiteY2" fmla="*/ 0 h 2187606"/>
              <a:gd name="connsiteX3" fmla="*/ 0 w 1351264"/>
              <a:gd name="connsiteY3" fmla="*/ 0 h 2187606"/>
              <a:gd name="connsiteX4" fmla="*/ 0 w 1351264"/>
              <a:gd name="connsiteY4" fmla="*/ 2187607 h 2187606"/>
              <a:gd name="connsiteX5" fmla="*/ 1199055 w 1351264"/>
              <a:gd name="connsiteY5" fmla="*/ 2187607 h 2187606"/>
              <a:gd name="connsiteX6" fmla="*/ 1199055 w 1351264"/>
              <a:gd name="connsiteY6" fmla="*/ 181922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64" h="2187606">
                <a:moveTo>
                  <a:pt x="1351264" y="1736646"/>
                </a:moveTo>
                <a:lnTo>
                  <a:pt x="1199055" y="1654064"/>
                </a:lnTo>
                <a:lnTo>
                  <a:pt x="1199055" y="0"/>
                </a:lnTo>
                <a:lnTo>
                  <a:pt x="0" y="0"/>
                </a:lnTo>
                <a:lnTo>
                  <a:pt x="0" y="2187607"/>
                </a:lnTo>
                <a:lnTo>
                  <a:pt x="1199055" y="2187607"/>
                </a:lnTo>
                <a:lnTo>
                  <a:pt x="1199055" y="1819227"/>
                </a:lnTo>
                <a:close/>
              </a:path>
            </a:pathLst>
          </a:custGeom>
          <a:solidFill>
            <a:schemeClr val="accent2"/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形状 12">
            <a:extLst>
              <a:ext uri="{FF2B5EF4-FFF2-40B4-BE49-F238E27FC236}">
                <a16:creationId xmlns:a16="http://schemas.microsoft.com/office/drawing/2014/main" id="{F3B75FC4-D26D-B0FA-7AF1-B6BFFC2B72A4}"/>
              </a:ext>
            </a:extLst>
          </p:cNvPr>
          <p:cNvSpPr/>
          <p:nvPr/>
        </p:nvSpPr>
        <p:spPr>
          <a:xfrm>
            <a:off x="316523" y="2688885"/>
            <a:ext cx="2169037" cy="3805168"/>
          </a:xfrm>
          <a:custGeom>
            <a:avLst/>
            <a:gdLst>
              <a:gd name="connsiteX0" fmla="*/ 1351264 w 1351264"/>
              <a:gd name="connsiteY0" fmla="*/ 1736646 h 2187606"/>
              <a:gd name="connsiteX1" fmla="*/ 1199864 w 1351264"/>
              <a:gd name="connsiteY1" fmla="*/ 1654064 h 2187606"/>
              <a:gd name="connsiteX2" fmla="*/ 1199864 w 1351264"/>
              <a:gd name="connsiteY2" fmla="*/ 0 h 2187606"/>
              <a:gd name="connsiteX3" fmla="*/ 0 w 1351264"/>
              <a:gd name="connsiteY3" fmla="*/ 0 h 2187606"/>
              <a:gd name="connsiteX4" fmla="*/ 0 w 1351264"/>
              <a:gd name="connsiteY4" fmla="*/ 2187607 h 2187606"/>
              <a:gd name="connsiteX5" fmla="*/ 1199864 w 1351264"/>
              <a:gd name="connsiteY5" fmla="*/ 2187607 h 2187606"/>
              <a:gd name="connsiteX6" fmla="*/ 1199864 w 1351264"/>
              <a:gd name="connsiteY6" fmla="*/ 1819227 h 21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264" h="2187606">
                <a:moveTo>
                  <a:pt x="1351264" y="1736646"/>
                </a:moveTo>
                <a:lnTo>
                  <a:pt x="1199864" y="1654064"/>
                </a:lnTo>
                <a:lnTo>
                  <a:pt x="1199864" y="0"/>
                </a:lnTo>
                <a:lnTo>
                  <a:pt x="0" y="0"/>
                </a:lnTo>
                <a:lnTo>
                  <a:pt x="0" y="2187607"/>
                </a:lnTo>
                <a:lnTo>
                  <a:pt x="1199864" y="2187607"/>
                </a:lnTo>
                <a:lnTo>
                  <a:pt x="1199864" y="1819227"/>
                </a:lnTo>
                <a:close/>
              </a:path>
            </a:pathLst>
          </a:custGeom>
          <a:solidFill>
            <a:srgbClr val="1D5A98"/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1D5A98"/>
              </a:solidFill>
            </a:endParaRPr>
          </a:p>
        </p:txBody>
      </p:sp>
      <p:sp>
        <p:nvSpPr>
          <p:cNvPr id="11" name="小李PPT22">
            <a:extLst>
              <a:ext uri="{FF2B5EF4-FFF2-40B4-BE49-F238E27FC236}">
                <a16:creationId xmlns:a16="http://schemas.microsoft.com/office/drawing/2014/main" id="{223B68D9-7146-FDF2-7FE6-5B471F391B2C}"/>
              </a:ext>
            </a:extLst>
          </p:cNvPr>
          <p:cNvSpPr txBox="1"/>
          <p:nvPr/>
        </p:nvSpPr>
        <p:spPr>
          <a:xfrm>
            <a:off x="426214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01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4" name="直线连接符 45">
            <a:extLst>
              <a:ext uri="{FF2B5EF4-FFF2-40B4-BE49-F238E27FC236}">
                <a16:creationId xmlns:a16="http://schemas.microsoft.com/office/drawing/2014/main" id="{5A16AB9F-8FEE-B3F3-EB5F-169BE8831EF3}"/>
              </a:ext>
            </a:extLst>
          </p:cNvPr>
          <p:cNvCxnSpPr>
            <a:cxnSpLocks/>
          </p:cNvCxnSpPr>
          <p:nvPr/>
        </p:nvCxnSpPr>
        <p:spPr>
          <a:xfrm>
            <a:off x="544307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小李PPT22">
            <a:extLst>
              <a:ext uri="{FF2B5EF4-FFF2-40B4-BE49-F238E27FC236}">
                <a16:creationId xmlns:a16="http://schemas.microsoft.com/office/drawing/2014/main" id="{3B510404-096A-BE82-0D6B-6E2C78C32C19}"/>
              </a:ext>
            </a:extLst>
          </p:cNvPr>
          <p:cNvSpPr txBox="1"/>
          <p:nvPr/>
        </p:nvSpPr>
        <p:spPr>
          <a:xfrm>
            <a:off x="2355340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02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0" name="直线连接符 54">
            <a:extLst>
              <a:ext uri="{FF2B5EF4-FFF2-40B4-BE49-F238E27FC236}">
                <a16:creationId xmlns:a16="http://schemas.microsoft.com/office/drawing/2014/main" id="{3B439837-D132-36E1-3018-69DDF51C6F1A}"/>
              </a:ext>
            </a:extLst>
          </p:cNvPr>
          <p:cNvCxnSpPr>
            <a:cxnSpLocks/>
          </p:cNvCxnSpPr>
          <p:nvPr/>
        </p:nvCxnSpPr>
        <p:spPr>
          <a:xfrm>
            <a:off x="2473433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小李PPT22">
            <a:extLst>
              <a:ext uri="{FF2B5EF4-FFF2-40B4-BE49-F238E27FC236}">
                <a16:creationId xmlns:a16="http://schemas.microsoft.com/office/drawing/2014/main" id="{6D6B79B4-C893-452C-6EC8-9F2C5A88EE78}"/>
              </a:ext>
            </a:extLst>
          </p:cNvPr>
          <p:cNvSpPr txBox="1"/>
          <p:nvPr/>
        </p:nvSpPr>
        <p:spPr>
          <a:xfrm>
            <a:off x="4284465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03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25" name="直线连接符 62">
            <a:extLst>
              <a:ext uri="{FF2B5EF4-FFF2-40B4-BE49-F238E27FC236}">
                <a16:creationId xmlns:a16="http://schemas.microsoft.com/office/drawing/2014/main" id="{717369B3-7F19-8E9B-033F-8DBEABC220E4}"/>
              </a:ext>
            </a:extLst>
          </p:cNvPr>
          <p:cNvCxnSpPr>
            <a:cxnSpLocks/>
          </p:cNvCxnSpPr>
          <p:nvPr/>
        </p:nvCxnSpPr>
        <p:spPr>
          <a:xfrm>
            <a:off x="4402558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小李PPT22">
            <a:extLst>
              <a:ext uri="{FF2B5EF4-FFF2-40B4-BE49-F238E27FC236}">
                <a16:creationId xmlns:a16="http://schemas.microsoft.com/office/drawing/2014/main" id="{D0FE90A8-47CA-445D-D3A1-2302F303708D}"/>
              </a:ext>
            </a:extLst>
          </p:cNvPr>
          <p:cNvSpPr txBox="1"/>
          <p:nvPr/>
        </p:nvSpPr>
        <p:spPr>
          <a:xfrm>
            <a:off x="6213591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04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0" name="直线连接符 75">
            <a:extLst>
              <a:ext uri="{FF2B5EF4-FFF2-40B4-BE49-F238E27FC236}">
                <a16:creationId xmlns:a16="http://schemas.microsoft.com/office/drawing/2014/main" id="{6E312A91-268C-0A57-8CF7-3CF120D91B19}"/>
              </a:ext>
            </a:extLst>
          </p:cNvPr>
          <p:cNvCxnSpPr>
            <a:cxnSpLocks/>
          </p:cNvCxnSpPr>
          <p:nvPr/>
        </p:nvCxnSpPr>
        <p:spPr>
          <a:xfrm>
            <a:off x="6331684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小李PPT22">
            <a:extLst>
              <a:ext uri="{FF2B5EF4-FFF2-40B4-BE49-F238E27FC236}">
                <a16:creationId xmlns:a16="http://schemas.microsoft.com/office/drawing/2014/main" id="{9F37F48D-8AC7-3DEC-F8DB-2F196E8483BC}"/>
              </a:ext>
            </a:extLst>
          </p:cNvPr>
          <p:cNvSpPr txBox="1"/>
          <p:nvPr/>
        </p:nvSpPr>
        <p:spPr>
          <a:xfrm>
            <a:off x="8142717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05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35" name="直线连接符 80">
            <a:extLst>
              <a:ext uri="{FF2B5EF4-FFF2-40B4-BE49-F238E27FC236}">
                <a16:creationId xmlns:a16="http://schemas.microsoft.com/office/drawing/2014/main" id="{92DC902D-828A-4C9E-7DE0-79DCBC3949E4}"/>
              </a:ext>
            </a:extLst>
          </p:cNvPr>
          <p:cNvCxnSpPr>
            <a:cxnSpLocks/>
          </p:cNvCxnSpPr>
          <p:nvPr/>
        </p:nvCxnSpPr>
        <p:spPr>
          <a:xfrm>
            <a:off x="8260810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小李PPT22">
            <a:extLst>
              <a:ext uri="{FF2B5EF4-FFF2-40B4-BE49-F238E27FC236}">
                <a16:creationId xmlns:a16="http://schemas.microsoft.com/office/drawing/2014/main" id="{2F36B377-D256-5325-4F34-AC254CC0815F}"/>
              </a:ext>
            </a:extLst>
          </p:cNvPr>
          <p:cNvSpPr txBox="1"/>
          <p:nvPr/>
        </p:nvSpPr>
        <p:spPr>
          <a:xfrm>
            <a:off x="10062478" y="2713310"/>
            <a:ext cx="1706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06</a:t>
            </a:r>
            <a:endParaRPr kumimoji="0" lang="zh-CN" altLang="en-US" sz="60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40" name="直线连接符 85">
            <a:extLst>
              <a:ext uri="{FF2B5EF4-FFF2-40B4-BE49-F238E27FC236}">
                <a16:creationId xmlns:a16="http://schemas.microsoft.com/office/drawing/2014/main" id="{5EBCA24B-A887-5B65-D28D-9F3B3E4C851B}"/>
              </a:ext>
            </a:extLst>
          </p:cNvPr>
          <p:cNvCxnSpPr>
            <a:cxnSpLocks/>
          </p:cNvCxnSpPr>
          <p:nvPr/>
        </p:nvCxnSpPr>
        <p:spPr>
          <a:xfrm>
            <a:off x="10180570" y="3675223"/>
            <a:ext cx="14491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DNAPPT-202514">
            <a:extLst>
              <a:ext uri="{FF2B5EF4-FFF2-40B4-BE49-F238E27FC236}">
                <a16:creationId xmlns:a16="http://schemas.microsoft.com/office/drawing/2014/main" id="{61F03A5E-5015-7666-FC11-62598F93679E}"/>
              </a:ext>
            </a:extLst>
          </p:cNvPr>
          <p:cNvSpPr txBox="1"/>
          <p:nvPr/>
        </p:nvSpPr>
        <p:spPr>
          <a:xfrm>
            <a:off x="442644" y="4326461"/>
            <a:ext cx="16892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Platforms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Responsibilities </a:t>
            </a:r>
          </a:p>
          <a:p>
            <a:pPr algn="ctr"/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小李PPT1">
            <a:extLst>
              <a:ext uri="{FF2B5EF4-FFF2-40B4-BE49-F238E27FC236}">
                <a16:creationId xmlns:a16="http://schemas.microsoft.com/office/drawing/2014/main" id="{D4570936-C147-F554-E9EC-133015E8FA95}"/>
              </a:ext>
            </a:extLst>
          </p:cNvPr>
          <p:cNvSpPr txBox="1"/>
          <p:nvPr/>
        </p:nvSpPr>
        <p:spPr>
          <a:xfrm>
            <a:off x="228970" y="1691116"/>
            <a:ext cx="4541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en" altLang="zh-CN" sz="4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CONTENTS</a:t>
            </a:r>
            <a:endParaRPr kumimoji="0" lang="zh-CN" altLang="en-US" sz="4000" b="1" u="none" strike="noStrike" kern="1200" cap="none" spc="0" normalizeH="0" baseline="0" noProof="0" dirty="0">
              <a:ln>
                <a:noFill/>
              </a:ln>
              <a:solidFill>
                <a:srgbClr val="1D5A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9" name="DNAPPT-202514">
            <a:extLst>
              <a:ext uri="{FF2B5EF4-FFF2-40B4-BE49-F238E27FC236}">
                <a16:creationId xmlns:a16="http://schemas.microsoft.com/office/drawing/2014/main" id="{E9396457-0CB4-6272-5656-D4290835ABF9}"/>
              </a:ext>
            </a:extLst>
          </p:cNvPr>
          <p:cNvSpPr txBox="1"/>
          <p:nvPr/>
        </p:nvSpPr>
        <p:spPr>
          <a:xfrm>
            <a:off x="9939623" y="4437577"/>
            <a:ext cx="19310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Works</a:t>
            </a:r>
          </a:p>
        </p:txBody>
      </p:sp>
      <p:sp>
        <p:nvSpPr>
          <p:cNvPr id="10" name="DNAPPT-202514">
            <a:extLst>
              <a:ext uri="{FF2B5EF4-FFF2-40B4-BE49-F238E27FC236}">
                <a16:creationId xmlns:a16="http://schemas.microsoft.com/office/drawing/2014/main" id="{DE01D91D-5621-A65C-B839-A055A5C494EC}"/>
              </a:ext>
            </a:extLst>
          </p:cNvPr>
          <p:cNvSpPr txBox="1"/>
          <p:nvPr/>
        </p:nvSpPr>
        <p:spPr>
          <a:xfrm>
            <a:off x="4175365" y="4437579"/>
            <a:ext cx="1903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&amp; Preprocessing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NAPPT-202514">
            <a:extLst>
              <a:ext uri="{FF2B5EF4-FFF2-40B4-BE49-F238E27FC236}">
                <a16:creationId xmlns:a16="http://schemas.microsoft.com/office/drawing/2014/main" id="{CDF528EE-B9E3-A501-7E93-C513B245CFC8}"/>
              </a:ext>
            </a:extLst>
          </p:cNvPr>
          <p:cNvSpPr txBox="1"/>
          <p:nvPr/>
        </p:nvSpPr>
        <p:spPr>
          <a:xfrm>
            <a:off x="2291528" y="4578229"/>
            <a:ext cx="1841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Goals</a:t>
            </a:r>
          </a:p>
        </p:txBody>
      </p:sp>
      <p:sp>
        <p:nvSpPr>
          <p:cNvPr id="16" name="DNAPPT-202514">
            <a:extLst>
              <a:ext uri="{FF2B5EF4-FFF2-40B4-BE49-F238E27FC236}">
                <a16:creationId xmlns:a16="http://schemas.microsoft.com/office/drawing/2014/main" id="{55D0F604-55FE-7F6B-44B9-2676C78BE81D}"/>
              </a:ext>
            </a:extLst>
          </p:cNvPr>
          <p:cNvSpPr txBox="1"/>
          <p:nvPr/>
        </p:nvSpPr>
        <p:spPr>
          <a:xfrm>
            <a:off x="6093259" y="4591469"/>
            <a:ext cx="1903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&amp; Training</a:t>
            </a:r>
          </a:p>
        </p:txBody>
      </p:sp>
      <p:sp>
        <p:nvSpPr>
          <p:cNvPr id="17" name="DNAPPT-202514">
            <a:extLst>
              <a:ext uri="{FF2B5EF4-FFF2-40B4-BE49-F238E27FC236}">
                <a16:creationId xmlns:a16="http://schemas.microsoft.com/office/drawing/2014/main" id="{EEC117A5-6708-D297-17D3-7F5A5DC0FDC4}"/>
              </a:ext>
            </a:extLst>
          </p:cNvPr>
          <p:cNvSpPr txBox="1"/>
          <p:nvPr/>
        </p:nvSpPr>
        <p:spPr>
          <a:xfrm>
            <a:off x="8054330" y="4576810"/>
            <a:ext cx="1903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 &amp; Results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徽标&#10;&#10;AI 生成的内容可能不正确。">
            <a:extLst>
              <a:ext uri="{FF2B5EF4-FFF2-40B4-BE49-F238E27FC236}">
                <a16:creationId xmlns:a16="http://schemas.microsoft.com/office/drawing/2014/main" id="{0BEA65CC-9357-202F-A923-26292CF6E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90" y="612602"/>
            <a:ext cx="2135954" cy="5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4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F6AEF-EB50-7858-01BF-867FC87EE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3A33B62D-4ED6-A3F8-DDF5-02B16D47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65" y="1590500"/>
            <a:ext cx="2259363" cy="4818611"/>
          </a:xfrm>
          <a:prstGeom prst="rect">
            <a:avLst/>
          </a:prstGeom>
        </p:spPr>
      </p:pic>
      <p:sp>
        <p:nvSpPr>
          <p:cNvPr id="65" name="椭圆 64">
            <a:extLst>
              <a:ext uri="{FF2B5EF4-FFF2-40B4-BE49-F238E27FC236}">
                <a16:creationId xmlns:a16="http://schemas.microsoft.com/office/drawing/2014/main" id="{0ED84FA3-1B29-F8AB-4268-FB23A87A8A6F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ADCC57-0106-760B-6055-6B44B44DF2D7}"/>
              </a:ext>
            </a:extLst>
          </p:cNvPr>
          <p:cNvSpPr txBox="1"/>
          <p:nvPr/>
        </p:nvSpPr>
        <p:spPr>
          <a:xfrm>
            <a:off x="933337" y="232822"/>
            <a:ext cx="28301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– Metal 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3E28CFF-6730-C43B-689A-9EE130487938}"/>
              </a:ext>
            </a:extLst>
          </p:cNvPr>
          <p:cNvSpPr txBox="1"/>
          <p:nvPr/>
        </p:nvSpPr>
        <p:spPr>
          <a:xfrm>
            <a:off x="5364479" y="1836713"/>
            <a:ext cx="5990706" cy="4326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 3 – Aluminum foil ball (Correct Classification)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Final label: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Metal (majority vote)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Confidence: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avg_score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≈ 0.97 (example from demo)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Speed: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~3.17 FPS (device-side, live stream)</a:t>
            </a:r>
          </a:p>
          <a:p>
            <a:pPr>
              <a:lnSpc>
                <a:spcPct val="200000"/>
              </a:lnSpc>
            </a:pPr>
            <a:endParaRPr lang="en-US" altLang="zh-CN" sz="1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Metal is a relatively more challenging category to recognize due to reflections and appearance changes, but the system still achieves correct real-time identification, with stable predictions enabled by majority voting.</a:t>
            </a:r>
          </a:p>
        </p:txBody>
      </p:sp>
      <p:pic>
        <p:nvPicPr>
          <p:cNvPr id="5" name="图片 4" descr="图表, 表面图&#10;&#10;AI 生成的内容可能不正确。">
            <a:extLst>
              <a:ext uri="{FF2B5EF4-FFF2-40B4-BE49-F238E27FC236}">
                <a16:creationId xmlns:a16="http://schemas.microsoft.com/office/drawing/2014/main" id="{28859838-7114-5EF9-0E18-882CC129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02" y="1590500"/>
            <a:ext cx="2259363" cy="4818611"/>
          </a:xfrm>
          <a:prstGeom prst="rect">
            <a:avLst/>
          </a:prstGeom>
        </p:spPr>
      </p:pic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658E9A93-E6E0-1374-F960-404CDE599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02" y="1590500"/>
            <a:ext cx="2259363" cy="48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1D4B2-AE77-92BB-2204-14E98CE7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D24AC72C-2DEE-916D-6000-6BA19FD5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" y="1590500"/>
            <a:ext cx="2259363" cy="4826354"/>
          </a:xfrm>
          <a:prstGeom prst="rect">
            <a:avLst/>
          </a:prstGeom>
        </p:spPr>
      </p:pic>
      <p:sp>
        <p:nvSpPr>
          <p:cNvPr id="65" name="椭圆 64">
            <a:extLst>
              <a:ext uri="{FF2B5EF4-FFF2-40B4-BE49-F238E27FC236}">
                <a16:creationId xmlns:a16="http://schemas.microsoft.com/office/drawing/2014/main" id="{B74A91FF-32B0-73EF-F2F0-330713B7E666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AF3FE8-C3B7-86EC-FE68-D2F1E78C799F}"/>
              </a:ext>
            </a:extLst>
          </p:cNvPr>
          <p:cNvSpPr txBox="1"/>
          <p:nvPr/>
        </p:nvSpPr>
        <p:spPr>
          <a:xfrm>
            <a:off x="933337" y="232822"/>
            <a:ext cx="27403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– Glass 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BFF72A-3D18-89CD-3790-37B465D73FFC}"/>
              </a:ext>
            </a:extLst>
          </p:cNvPr>
          <p:cNvSpPr txBox="1"/>
          <p:nvPr/>
        </p:nvSpPr>
        <p:spPr>
          <a:xfrm>
            <a:off x="5469775" y="1840585"/>
            <a:ext cx="6217920" cy="4326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Case 4 – Glass Cup (Correct Classification)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Final label: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Glass (majority vote)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Confidence: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avg_score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≈ 0.91 (example from demo)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Speed: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~3.17 FPS (device-side, live stream)</a:t>
            </a:r>
          </a:p>
          <a:p>
            <a:pPr>
              <a:lnSpc>
                <a:spcPct val="200000"/>
              </a:lnSpc>
            </a:pPr>
            <a:endParaRPr lang="en-US" altLang="zh-CN" sz="1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latin typeface="Times" panose="02020603050405020304" pitchFamily="18" charset="0"/>
                <a:ea typeface="Microsoft YaHei" panose="020B0503020204020204" pitchFamily="34" charset="-122"/>
                <a:cs typeface="Times" panose="02020603050405020304" pitchFamily="18" charset="0"/>
              </a:rPr>
              <a:t>Glass is a challenging category to recognize because it is transparent and highly sensitive to lighting and reflections, but the system still achieves correct real-time identification, with stable predictions enabled by majority voting.</a:t>
            </a:r>
            <a:endParaRPr lang="en-US" altLang="zh-CN" sz="1400" b="1" dirty="0">
              <a:latin typeface="Times" panose="02020603050405020304" pitchFamily="18" charset="0"/>
              <a:ea typeface="Microsoft YaHei" panose="020B0503020204020204" pitchFamily="34" charset="-122"/>
              <a:cs typeface="Times" panose="02020603050405020304" pitchFamily="18" charset="0"/>
            </a:endParaRPr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9FB2838A-301F-B695-6E01-DBF0D624D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065" y="1590500"/>
            <a:ext cx="2259363" cy="48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831F9-BDB0-72E6-0B2A-4819C8133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>
            <a:extLst>
              <a:ext uri="{FF2B5EF4-FFF2-40B4-BE49-F238E27FC236}">
                <a16:creationId xmlns:a16="http://schemas.microsoft.com/office/drawing/2014/main" id="{E4A3473D-A6B1-7D95-87B8-94F1DD4D5EAC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F8500A-35FB-C8D4-CA17-60F163DDA387}"/>
              </a:ext>
            </a:extLst>
          </p:cNvPr>
          <p:cNvSpPr txBox="1"/>
          <p:nvPr/>
        </p:nvSpPr>
        <p:spPr>
          <a:xfrm>
            <a:off x="933337" y="232822"/>
            <a:ext cx="30945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Summary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EECBC-A5C3-CAB9-4362-44E630F83318}"/>
              </a:ext>
            </a:extLst>
          </p:cNvPr>
          <p:cNvSpPr txBox="1"/>
          <p:nvPr/>
        </p:nvSpPr>
        <p:spPr>
          <a:xfrm>
            <a:off x="211916" y="1444527"/>
            <a:ext cx="1160324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Paper &amp; Plastic: </a:t>
            </a:r>
            <a:endParaRPr lang="en-US" altLang="zh-CN" b="1" dirty="0">
              <a:solidFill>
                <a:srgbClr val="003F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Arial" panose="020B0604020202020204" pitchFamily="34" charset="0"/>
              </a:rPr>
              <a:t>Most stable and accurate in our demos—high confidence and quick convergence with majority vote.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Metal: </a:t>
            </a:r>
            <a:endParaRPr lang="en-US" altLang="zh-CN" b="1" dirty="0">
              <a:solidFill>
                <a:srgbClr val="003F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Arial" panose="020B0604020202020204" pitchFamily="34" charset="0"/>
              </a:rPr>
              <a:t>More variable due to reflections and viewpoint changes, leading to less consistent probabilities.</a:t>
            </a:r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Glass: </a:t>
            </a:r>
            <a:endParaRPr lang="en-US" altLang="zh-CN" b="1" dirty="0">
              <a:solidFill>
                <a:srgbClr val="003F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Arial" panose="020B0604020202020204" pitchFamily="34" charset="0"/>
              </a:rPr>
              <a:t>Hardest category—transparency and background/lighting dependence make predictions fluctuate.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003F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Overall: </a:t>
            </a:r>
            <a:endParaRPr lang="en-US" altLang="zh-CN" b="1" dirty="0">
              <a:solidFill>
                <a:srgbClr val="003F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latin typeface="Arial" panose="020B0604020202020204" pitchFamily="34" charset="0"/>
              </a:rPr>
              <a:t>The observed performance gap is paper/plastic (easier) vs. metal/glass (harder) under real on-device conditions.</a:t>
            </a:r>
          </a:p>
        </p:txBody>
      </p:sp>
    </p:spTree>
    <p:extLst>
      <p:ext uri="{BB962C8B-B14F-4D97-AF65-F5344CB8AC3E}">
        <p14:creationId xmlns:p14="http://schemas.microsoft.com/office/powerpoint/2010/main" val="207771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18F5-B547-2BF6-1602-1B2662D4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B10093BA-A044-2B22-BFEA-29F13041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020193-8AFA-CBF5-EF11-25572BA87835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708CD-2382-66E5-B46A-F57B88D4A79E}"/>
              </a:ext>
            </a:extLst>
          </p:cNvPr>
          <p:cNvSpPr txBox="1"/>
          <p:nvPr/>
        </p:nvSpPr>
        <p:spPr>
          <a:xfrm>
            <a:off x="1196340" y="3882322"/>
            <a:ext cx="590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0353631-AF73-CC8D-8098-748393A453A1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0D30F2C-62BE-AB81-6BAF-36C63CE89CAF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1A6933-B710-8765-CEE2-C44F17B7C5D2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4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304B-601A-5830-29B8-8D0D814A1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>
            <a:extLst>
              <a:ext uri="{FF2B5EF4-FFF2-40B4-BE49-F238E27FC236}">
                <a16:creationId xmlns:a16="http://schemas.microsoft.com/office/drawing/2014/main" id="{2865FA56-B6AC-BA93-9608-4B25F73B8F6D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8D3D98-7C3E-E9BF-E26D-87330B5A097D}"/>
              </a:ext>
            </a:extLst>
          </p:cNvPr>
          <p:cNvSpPr txBox="1"/>
          <p:nvPr/>
        </p:nvSpPr>
        <p:spPr>
          <a:xfrm>
            <a:off x="933337" y="232822"/>
            <a:ext cx="21980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799F17-FF42-A650-EEDA-0D2AF9678F47}"/>
              </a:ext>
            </a:extLst>
          </p:cNvPr>
          <p:cNvSpPr/>
          <p:nvPr/>
        </p:nvSpPr>
        <p:spPr>
          <a:xfrm>
            <a:off x="102869" y="2180399"/>
            <a:ext cx="5615825" cy="460140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3F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0E810B-B4D0-EFD6-905A-4436B21B84C3}"/>
              </a:ext>
            </a:extLst>
          </p:cNvPr>
          <p:cNvSpPr/>
          <p:nvPr/>
        </p:nvSpPr>
        <p:spPr>
          <a:xfrm>
            <a:off x="94919" y="1718119"/>
            <a:ext cx="5629680" cy="504000"/>
          </a:xfrm>
          <a:prstGeom prst="rect">
            <a:avLst/>
          </a:prstGeom>
          <a:solidFill>
            <a:srgbClr val="003F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CAA0A9-0C68-727D-730C-B2A9CB1A9297}"/>
              </a:ext>
            </a:extLst>
          </p:cNvPr>
          <p:cNvSpPr txBox="1"/>
          <p:nvPr/>
        </p:nvSpPr>
        <p:spPr>
          <a:xfrm>
            <a:off x="398388" y="1734345"/>
            <a:ext cx="512464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we built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AD7FCF-C7D4-0346-8A51-B837186B3CB4}"/>
              </a:ext>
            </a:extLst>
          </p:cNvPr>
          <p:cNvSpPr/>
          <p:nvPr/>
        </p:nvSpPr>
        <p:spPr>
          <a:xfrm>
            <a:off x="6484490" y="2180399"/>
            <a:ext cx="5604641" cy="460140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3F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48AE7B-959A-44A9-9D24-9CA77666775F}"/>
              </a:ext>
            </a:extLst>
          </p:cNvPr>
          <p:cNvSpPr/>
          <p:nvPr/>
        </p:nvSpPr>
        <p:spPr>
          <a:xfrm>
            <a:off x="6476540" y="1718119"/>
            <a:ext cx="5620541" cy="504000"/>
          </a:xfrm>
          <a:prstGeom prst="rect">
            <a:avLst/>
          </a:prstGeom>
          <a:solidFill>
            <a:srgbClr val="003F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B8A193-90E4-0B14-274B-CFF5D81C5ED3}"/>
              </a:ext>
            </a:extLst>
          </p:cNvPr>
          <p:cNvSpPr txBox="1"/>
          <p:nvPr/>
        </p:nvSpPr>
        <p:spPr>
          <a:xfrm>
            <a:off x="6780009" y="1751240"/>
            <a:ext cx="512464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we achieved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NAPPT-20254">
            <a:extLst>
              <a:ext uri="{FF2B5EF4-FFF2-40B4-BE49-F238E27FC236}">
                <a16:creationId xmlns:a16="http://schemas.microsoft.com/office/drawing/2014/main" id="{3CAB732A-403E-C204-48C3-2BE483A9AFE4}"/>
              </a:ext>
            </a:extLst>
          </p:cNvPr>
          <p:cNvSpPr/>
          <p:nvPr/>
        </p:nvSpPr>
        <p:spPr>
          <a:xfrm>
            <a:off x="94919" y="1043425"/>
            <a:ext cx="12002162" cy="646916"/>
          </a:xfrm>
          <a:prstGeom prst="rightArrow">
            <a:avLst/>
          </a:prstGeom>
          <a:gradFill>
            <a:gsLst>
              <a:gs pos="100000">
                <a:srgbClr val="003F88"/>
              </a:gs>
              <a:gs pos="0">
                <a:srgbClr val="003F88">
                  <a:alpha val="46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1700" b="1" kern="0" dirty="0">
                <a:solidFill>
                  <a:prstClr val="whit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 demonstrate feasible real-time waste classification on a low-cost MCU platform under tight compute/memory constraints.</a:t>
            </a:r>
            <a:endParaRPr lang="zh-CN" altLang="en-US" sz="1700" b="1" kern="0" dirty="0">
              <a:solidFill>
                <a:prstClr val="whit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59C80F-D439-290A-1366-FA9C13625825}"/>
              </a:ext>
            </a:extLst>
          </p:cNvPr>
          <p:cNvSpPr txBox="1"/>
          <p:nvPr/>
        </p:nvSpPr>
        <p:spPr>
          <a:xfrm>
            <a:off x="102869" y="2387428"/>
            <a:ext cx="5631725" cy="263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End-to-end edge AI waste classifier: dataset → training → deployment → live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pipeline on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OpenMV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H7 (camera capture + preprocessing +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TFLite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inference)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Stabilized real-time predictions using sliding-window majority vote</a:t>
            </a:r>
            <a:endParaRPr lang="zh-CN" altLang="en-US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338BB3-CE44-BAEE-DD09-436FFFE18D7C}"/>
              </a:ext>
            </a:extLst>
          </p:cNvPr>
          <p:cNvSpPr txBox="1"/>
          <p:nvPr/>
        </p:nvSpPr>
        <p:spPr>
          <a:xfrm>
            <a:off x="6526466" y="2610773"/>
            <a:ext cx="5631725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Validation accuracy: ~72.1% on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TrashNet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(4 classes)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On-device speed: ~3.17 FPS (live stream on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OpenMV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Footprint fits MCU constraints: ~215 KB peak RAM, ~536 KB flash</a:t>
            </a:r>
            <a:endParaRPr lang="zh-CN" altLang="en-US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979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7521050-F5BB-1A26-95E5-FDE98CAD28F6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544CF1-1265-1E5B-7F98-6D43FB29CC8A}"/>
              </a:ext>
            </a:extLst>
          </p:cNvPr>
          <p:cNvSpPr txBox="1"/>
          <p:nvPr/>
        </p:nvSpPr>
        <p:spPr>
          <a:xfrm>
            <a:off x="933337" y="232822"/>
            <a:ext cx="4612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Limitations + Future Work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6B205E-9CB7-7C2A-FC86-9953CC2ABED8}"/>
              </a:ext>
            </a:extLst>
          </p:cNvPr>
          <p:cNvSpPr/>
          <p:nvPr/>
        </p:nvSpPr>
        <p:spPr>
          <a:xfrm>
            <a:off x="281984" y="1334941"/>
            <a:ext cx="5693819" cy="4653639"/>
          </a:xfrm>
          <a:prstGeom prst="rect">
            <a:avLst/>
          </a:prstGeom>
          <a:noFill/>
          <a:ln w="31750" cap="flat" cmpd="sng" algn="ctr">
            <a:solidFill>
              <a:srgbClr val="1D5A98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AF9885-F728-1956-DBF0-DA1D89FB9747}"/>
              </a:ext>
            </a:extLst>
          </p:cNvPr>
          <p:cNvSpPr/>
          <p:nvPr/>
        </p:nvSpPr>
        <p:spPr>
          <a:xfrm>
            <a:off x="255857" y="6126562"/>
            <a:ext cx="11840347" cy="523221"/>
          </a:xfrm>
          <a:prstGeom prst="rect">
            <a:avLst/>
          </a:prstGeom>
          <a:gradFill>
            <a:gsLst>
              <a:gs pos="100000">
                <a:srgbClr val="003F88">
                  <a:alpha val="70000"/>
                </a:srgbClr>
              </a:gs>
              <a:gs pos="0">
                <a:srgbClr val="003F8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483D73C-C2B4-B55C-D661-FED37D4D2893}"/>
              </a:ext>
            </a:extLst>
          </p:cNvPr>
          <p:cNvSpPr/>
          <p:nvPr/>
        </p:nvSpPr>
        <p:spPr>
          <a:xfrm>
            <a:off x="636309" y="6242395"/>
            <a:ext cx="1944682" cy="33579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OUTPUTS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C8932F-31F8-C037-3D56-27EB462663CE}"/>
              </a:ext>
            </a:extLst>
          </p:cNvPr>
          <p:cNvSpPr txBox="1"/>
          <p:nvPr/>
        </p:nvSpPr>
        <p:spPr>
          <a:xfrm>
            <a:off x="2709244" y="6215625"/>
            <a:ext cx="909865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Next, we will focus on improving reliability through better data coverage and MCU-aware tuning.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6FFC7E-672D-9DFD-C6A6-AC4D34738801}"/>
              </a:ext>
            </a:extLst>
          </p:cNvPr>
          <p:cNvSpPr txBox="1"/>
          <p:nvPr/>
        </p:nvSpPr>
        <p:spPr>
          <a:xfrm>
            <a:off x="313030" y="1107018"/>
            <a:ext cx="5631725" cy="4582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Limitations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Domain shift: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TrashNet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images differ from real on-device scenes (lighting/background), reducing robustness.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Hard classes: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Metal &amp; glass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are sensitive to reflections/transparency → higher confusion vs. paper/plastic.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Real-time constraint: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End-to-end speed is ~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3.17 FPS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limited by capture + preprocessing + inference + display/printing.</a:t>
            </a:r>
            <a:endParaRPr lang="zh-CN" altLang="en-US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4AAC0D-B891-DD6C-0C10-9A053773EB5D}"/>
              </a:ext>
            </a:extLst>
          </p:cNvPr>
          <p:cNvSpPr/>
          <p:nvPr/>
        </p:nvSpPr>
        <p:spPr>
          <a:xfrm>
            <a:off x="6216199" y="1334941"/>
            <a:ext cx="5693819" cy="4653639"/>
          </a:xfrm>
          <a:prstGeom prst="rect">
            <a:avLst/>
          </a:prstGeom>
          <a:noFill/>
          <a:ln w="31750" cap="flat" cmpd="sng" algn="ctr">
            <a:solidFill>
              <a:srgbClr val="1D5A98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9D654B-6F71-A7E3-626C-772F62F03B2A}"/>
              </a:ext>
            </a:extLst>
          </p:cNvPr>
          <p:cNvSpPr txBox="1"/>
          <p:nvPr/>
        </p:nvSpPr>
        <p:spPr>
          <a:xfrm>
            <a:off x="6247245" y="1107018"/>
            <a:ext cx="5631725" cy="4147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Future Work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(reduce environment impact)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in-domain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images under target conditions (multiple lighting/backgrounds, real objects).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Model (improve metal/glass)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Tune augmentation for reflections/low-light (brightness/contrast, blur, background clutter).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(improve FPS &amp; UX)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Measure latency breakdown and optimize bottlenecks (reduce printing/overlay cost, streamlined preprocessing).</a:t>
            </a:r>
          </a:p>
        </p:txBody>
      </p:sp>
    </p:spTree>
    <p:extLst>
      <p:ext uri="{BB962C8B-B14F-4D97-AF65-F5344CB8AC3E}">
        <p14:creationId xmlns:p14="http://schemas.microsoft.com/office/powerpoint/2010/main" val="4264745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53AF-ECF3-EB65-62FA-31AF371D2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淘宝-想搞设计PPT(倒卖必究)-14">
            <a:extLst>
              <a:ext uri="{FF2B5EF4-FFF2-40B4-BE49-F238E27FC236}">
                <a16:creationId xmlns:a16="http://schemas.microsoft.com/office/drawing/2014/main" id="{F5B01331-4A5E-D79B-39EB-B0F44278D0EB}"/>
              </a:ext>
            </a:extLst>
          </p:cNvPr>
          <p:cNvSpPr/>
          <p:nvPr/>
        </p:nvSpPr>
        <p:spPr>
          <a:xfrm>
            <a:off x="0" y="5171340"/>
            <a:ext cx="12192000" cy="1686660"/>
          </a:xfrm>
          <a:prstGeom prst="rect">
            <a:avLst/>
          </a:prstGeom>
          <a:solidFill>
            <a:srgbClr val="00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-想搞设计PPT(倒卖必究)-15">
            <a:extLst>
              <a:ext uri="{FF2B5EF4-FFF2-40B4-BE49-F238E27FC236}">
                <a16:creationId xmlns:a16="http://schemas.microsoft.com/office/drawing/2014/main" id="{66478DEF-E3A2-5EDC-696A-631A258283A1}"/>
              </a:ext>
            </a:extLst>
          </p:cNvPr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淘宝-想搞设计PPT(倒卖必究)-5">
            <a:extLst>
              <a:ext uri="{FF2B5EF4-FFF2-40B4-BE49-F238E27FC236}">
                <a16:creationId xmlns:a16="http://schemas.microsoft.com/office/drawing/2014/main" id="{DF76DC36-10E1-AE9B-C553-A915FB44D3F6}"/>
              </a:ext>
            </a:extLst>
          </p:cNvPr>
          <p:cNvSpPr/>
          <p:nvPr/>
        </p:nvSpPr>
        <p:spPr>
          <a:xfrm rot="10800000">
            <a:off x="0" y="-9243"/>
            <a:ext cx="12192000" cy="1290965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淘宝-想搞设计PPT(倒卖必究)-6">
            <a:extLst>
              <a:ext uri="{FF2B5EF4-FFF2-40B4-BE49-F238E27FC236}">
                <a16:creationId xmlns:a16="http://schemas.microsoft.com/office/drawing/2014/main" id="{8F986634-B1D3-8384-6E3F-E138CBDC5935}"/>
              </a:ext>
            </a:extLst>
          </p:cNvPr>
          <p:cNvSpPr/>
          <p:nvPr/>
        </p:nvSpPr>
        <p:spPr>
          <a:xfrm rot="10800000">
            <a:off x="0" y="1394815"/>
            <a:ext cx="12192000" cy="70698"/>
          </a:xfrm>
          <a:prstGeom prst="rect">
            <a:avLst/>
          </a:prstGeom>
          <a:solidFill>
            <a:srgbClr val="1D5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2" descr="University of Virginia Logo PNG Transparent – Brands Logos">
            <a:extLst>
              <a:ext uri="{FF2B5EF4-FFF2-40B4-BE49-F238E27FC236}">
                <a16:creationId xmlns:a16="http://schemas.microsoft.com/office/drawing/2014/main" id="{C265614D-0B7F-D988-9A5C-9CE95CEE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7" y="75380"/>
            <a:ext cx="2780268" cy="27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淘宝-想搞设计PPT(倒卖必究)-12">
            <a:extLst>
              <a:ext uri="{FF2B5EF4-FFF2-40B4-BE49-F238E27FC236}">
                <a16:creationId xmlns:a16="http://schemas.microsoft.com/office/drawing/2014/main" id="{92682954-2637-AAAE-C58A-009D30E8050E}"/>
              </a:ext>
            </a:extLst>
          </p:cNvPr>
          <p:cNvSpPr txBox="1"/>
          <p:nvPr/>
        </p:nvSpPr>
        <p:spPr>
          <a:xfrm>
            <a:off x="3536119" y="3106420"/>
            <a:ext cx="51195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64F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</a:t>
            </a:r>
            <a:endParaRPr lang="zh-CN" altLang="en-US" sz="3600" b="1" dirty="0">
              <a:solidFill>
                <a:srgbClr val="164F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0E13EB6-3A40-B0B2-4E48-8ED9A722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254" y="5122916"/>
            <a:ext cx="6963253" cy="170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Course: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Hardware</a:t>
            </a:r>
          </a:p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</a:t>
            </a: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Mengzi Cheng,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Shuai Tu,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Sirui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You, Xueyi Zhang</a:t>
            </a:r>
            <a:endParaRPr lang="zh-C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Name :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Circuit Board Layout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Date: </a:t>
            </a:r>
            <a:r>
              <a:rPr lang="zh-C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378639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33D-10C7-1012-A17D-928D5EA1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16BA9E50-FDE5-29B1-ACA5-A3BD2C370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4E6254-9724-03CF-B2E8-B4BDC81D6781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422742-6693-5C8A-3F67-929F64BB50AF}"/>
              </a:ext>
            </a:extLst>
          </p:cNvPr>
          <p:cNvSpPr txBox="1"/>
          <p:nvPr/>
        </p:nvSpPr>
        <p:spPr>
          <a:xfrm>
            <a:off x="884890" y="4201323"/>
            <a:ext cx="57304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Platforms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Responsibilities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3AF284C-1D28-85D2-7D5D-66EBA1B3F4A8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76DB603-78BE-16B9-2DEE-C12D77E9C1F8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AC10AF-83B7-949D-61FD-BE707E42FDC4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60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AB8D-EC2B-2D88-7551-77FD852BD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C07A66-E4A7-3678-A5C5-362D4C161D56}"/>
              </a:ext>
            </a:extLst>
          </p:cNvPr>
          <p:cNvSpPr txBox="1"/>
          <p:nvPr/>
        </p:nvSpPr>
        <p:spPr>
          <a:xfrm>
            <a:off x="1102934" y="186815"/>
            <a:ext cx="2199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B1187CD-192F-2785-32BB-0FF9027DFBC7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3C2AB9-7316-0F03-3479-AB5C1749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077"/>
            <a:ext cx="5867400" cy="399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7935D79-972E-6DBE-14BD-139962353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064704"/>
              </p:ext>
            </p:extLst>
          </p:nvPr>
        </p:nvGraphicFramePr>
        <p:xfrm>
          <a:off x="5867400" y="1012077"/>
          <a:ext cx="6261461" cy="558901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796143">
                  <a:extLst>
                    <a:ext uri="{9D8B030D-6E8A-4147-A177-3AD203B41FA5}">
                      <a16:colId xmlns:a16="http://schemas.microsoft.com/office/drawing/2014/main" val="4015254055"/>
                    </a:ext>
                  </a:extLst>
                </a:gridCol>
                <a:gridCol w="1759131">
                  <a:extLst>
                    <a:ext uri="{9D8B030D-6E8A-4147-A177-3AD203B41FA5}">
                      <a16:colId xmlns:a16="http://schemas.microsoft.com/office/drawing/2014/main" val="258791342"/>
                    </a:ext>
                  </a:extLst>
                </a:gridCol>
                <a:gridCol w="2706187">
                  <a:extLst>
                    <a:ext uri="{9D8B030D-6E8A-4147-A177-3AD203B41FA5}">
                      <a16:colId xmlns:a16="http://schemas.microsoft.com/office/drawing/2014/main" val="1639400462"/>
                    </a:ext>
                  </a:extLst>
                </a:gridCol>
              </a:tblGrid>
              <a:tr h="3805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Category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Key Spec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Value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999157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Compute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MCU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STM32H743II, ARM Cortex-M7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57549"/>
                  </a:ext>
                </a:extLst>
              </a:tr>
              <a:tr h="310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Compute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Clock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480 MHz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58842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Memory / Storage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RAM / Flash (total)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33 MB RAM / 34 MB Flash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569562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Camera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Sensor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OV5640 (5MP, up to 2592×1944)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33204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Camera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Lens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2.8 mm, F2.0 (M12 mount)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42123"/>
                  </a:ext>
                </a:extLst>
              </a:tr>
              <a:tr h="9415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Deployment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Model runtime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TensorFlow Lite (</a:t>
                      </a:r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TFLite</a:t>
                      </a: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 support / </a:t>
                      </a:r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OpenMV</a:t>
                      </a: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export workflow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34538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Power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Input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VIN 3.6–5 V (3.3V logic)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309551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Power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draw (active)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~230–240 mA @ 3.3 V (with/without </a:t>
                      </a:r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μSD</a:t>
                      </a: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19357"/>
                  </a:ext>
                </a:extLst>
              </a:tr>
              <a:tr h="5208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I/O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Connectivity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USB FS (12 Mbps) + microSD slot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82679"/>
                  </a:ext>
                </a:extLst>
              </a:tr>
              <a:tr h="310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Form factor</a:t>
                      </a:r>
                    </a:p>
                  </a:txBody>
                  <a:tcPr marL="87027" marR="87027" marT="43513" marB="43513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Size / Weight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F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45×36×29 mm / 17 g</a:t>
                      </a:r>
                    </a:p>
                  </a:txBody>
                  <a:tcPr marL="87027" marR="87027" marT="43513" marB="4351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6601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59B59DAF-8CF8-A064-754C-E4DFF4BA1AA1}"/>
              </a:ext>
            </a:extLst>
          </p:cNvPr>
          <p:cNvSpPr txBox="1"/>
          <p:nvPr/>
        </p:nvSpPr>
        <p:spPr>
          <a:xfrm>
            <a:off x="0" y="5061092"/>
            <a:ext cx="56877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Platform: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H7 (STM32H7 Cortex-M7 @ 480 MHz, camera module, various sensors, and support for TensorFlow Lite for Microcontrollers.)</a:t>
            </a:r>
          </a:p>
          <a:p>
            <a:pPr marL="180000" algn="just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marL="180000"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Edge Impulse</a:t>
            </a:r>
          </a:p>
          <a:p>
            <a:pPr marL="180000" algn="just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96494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06249-8F71-0F7B-94F2-48D14257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73E1BF-D503-9F0E-AD25-E8C1923E7040}"/>
              </a:ext>
            </a:extLst>
          </p:cNvPr>
          <p:cNvSpPr txBox="1"/>
          <p:nvPr/>
        </p:nvSpPr>
        <p:spPr>
          <a:xfrm>
            <a:off x="1102934" y="186815"/>
            <a:ext cx="705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Pipeline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Responsibilities 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641CC4F-A9F0-916C-974C-850CD5BCE5C2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4" descr="的图片">
            <a:extLst>
              <a:ext uri="{FF2B5EF4-FFF2-40B4-BE49-F238E27FC236}">
                <a16:creationId xmlns:a16="http://schemas.microsoft.com/office/drawing/2014/main" id="{A20CC3EB-7BF1-51DA-AE41-98D6BEC606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557254"/>
            <a:ext cx="3393737" cy="339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Shape 7">
            <a:extLst>
              <a:ext uri="{FF2B5EF4-FFF2-40B4-BE49-F238E27FC236}">
                <a16:creationId xmlns:a16="http://schemas.microsoft.com/office/drawing/2014/main" id="{1C75FB31-79E1-D995-0593-A809106C791F}"/>
              </a:ext>
            </a:extLst>
          </p:cNvPr>
          <p:cNvSpPr/>
          <p:nvPr/>
        </p:nvSpPr>
        <p:spPr>
          <a:xfrm>
            <a:off x="555758" y="1344386"/>
            <a:ext cx="1274521" cy="1417320"/>
          </a:xfrm>
          <a:prstGeom prst="roundRect">
            <a:avLst/>
          </a:prstGeom>
          <a:noFill/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52528286-302A-C798-7A84-CFF187B87E4B}"/>
              </a:ext>
            </a:extLst>
          </p:cNvPr>
          <p:cNvSpPr/>
          <p:nvPr/>
        </p:nvSpPr>
        <p:spPr>
          <a:xfrm>
            <a:off x="628910" y="1549913"/>
            <a:ext cx="1128217" cy="25603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Dataset</a:t>
            </a:r>
            <a:endParaRPr lang="en-US" sz="1600" dirty="0"/>
          </a:p>
        </p:txBody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3B0BFE1E-C245-359E-51BB-1BE3DD1AD6E5}"/>
              </a:ext>
            </a:extLst>
          </p:cNvPr>
          <p:cNvSpPr/>
          <p:nvPr/>
        </p:nvSpPr>
        <p:spPr>
          <a:xfrm>
            <a:off x="720350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50A8CBF0-A0A8-CEDA-5066-690B658A4FDF}"/>
              </a:ext>
            </a:extLst>
          </p:cNvPr>
          <p:cNvSpPr/>
          <p:nvPr/>
        </p:nvSpPr>
        <p:spPr>
          <a:xfrm>
            <a:off x="665486" y="2094194"/>
            <a:ext cx="1055065" cy="29260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TrashNet</a:t>
            </a:r>
            <a:endParaRPr lang="en-US" sz="1000" dirty="0"/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E11E8489-172F-AF50-DE2D-9A6E86F10DE8}"/>
              </a:ext>
            </a:extLst>
          </p:cNvPr>
          <p:cNvSpPr/>
          <p:nvPr/>
        </p:nvSpPr>
        <p:spPr>
          <a:xfrm>
            <a:off x="628910" y="2368514"/>
            <a:ext cx="1164793" cy="31089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 </a:t>
            </a:r>
            <a:r>
              <a:rPr lang="en-US" altLang="zh-CN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types: paper</a:t>
            </a: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/ </a:t>
            </a:r>
            <a:r>
              <a:rPr lang="en-US" altLang="zh-CN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plastic </a:t>
            </a: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/ </a:t>
            </a:r>
            <a:r>
              <a:rPr lang="en-US" altLang="zh-CN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metal </a:t>
            </a: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/ </a:t>
            </a:r>
            <a:r>
              <a:rPr lang="en-US" altLang="zh-CN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glass</a:t>
            </a:r>
            <a:endParaRPr lang="en-US" sz="900" dirty="0"/>
          </a:p>
        </p:txBody>
      </p:sp>
      <p:sp>
        <p:nvSpPr>
          <p:cNvPr id="12" name="Shape 13">
            <a:extLst>
              <a:ext uri="{FF2B5EF4-FFF2-40B4-BE49-F238E27FC236}">
                <a16:creationId xmlns:a16="http://schemas.microsoft.com/office/drawing/2014/main" id="{DE29F3DA-6560-87FE-B1B3-6E4FB1F985AE}"/>
              </a:ext>
            </a:extLst>
          </p:cNvPr>
          <p:cNvSpPr/>
          <p:nvPr/>
        </p:nvSpPr>
        <p:spPr>
          <a:xfrm>
            <a:off x="2031447" y="1952462"/>
            <a:ext cx="228600" cy="201168"/>
          </a:xfrm>
          <a:prstGeom prst="rightArrow">
            <a:avLst/>
          </a:prstGeom>
          <a:solidFill>
            <a:srgbClr val="94A3B8"/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6">
            <a:extLst>
              <a:ext uri="{FF2B5EF4-FFF2-40B4-BE49-F238E27FC236}">
                <a16:creationId xmlns:a16="http://schemas.microsoft.com/office/drawing/2014/main" id="{5C7A0FBC-195E-5210-05E3-72518B9A86F6}"/>
              </a:ext>
            </a:extLst>
          </p:cNvPr>
          <p:cNvSpPr/>
          <p:nvPr/>
        </p:nvSpPr>
        <p:spPr>
          <a:xfrm>
            <a:off x="2461215" y="1344386"/>
            <a:ext cx="1274521" cy="1417320"/>
          </a:xfrm>
          <a:prstGeom prst="roundRect">
            <a:avLst/>
          </a:prstGeom>
          <a:noFill/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9D887B41-C29C-E2FC-A245-171CD48E3E97}"/>
              </a:ext>
            </a:extLst>
          </p:cNvPr>
          <p:cNvSpPr/>
          <p:nvPr/>
        </p:nvSpPr>
        <p:spPr>
          <a:xfrm>
            <a:off x="2534367" y="1549913"/>
            <a:ext cx="1128217" cy="25603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Split &amp; Upload</a:t>
            </a:r>
            <a:endParaRPr lang="en-US" sz="1600" dirty="0"/>
          </a:p>
        </p:txBody>
      </p:sp>
      <p:sp>
        <p:nvSpPr>
          <p:cNvPr id="16" name="Shape 19">
            <a:extLst>
              <a:ext uri="{FF2B5EF4-FFF2-40B4-BE49-F238E27FC236}">
                <a16:creationId xmlns:a16="http://schemas.microsoft.com/office/drawing/2014/main" id="{C3FE839D-6D18-D6DF-7D70-46C6E82AA67D}"/>
              </a:ext>
            </a:extLst>
          </p:cNvPr>
          <p:cNvSpPr/>
          <p:nvPr/>
        </p:nvSpPr>
        <p:spPr>
          <a:xfrm>
            <a:off x="2625807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20">
            <a:extLst>
              <a:ext uri="{FF2B5EF4-FFF2-40B4-BE49-F238E27FC236}">
                <a16:creationId xmlns:a16="http://schemas.microsoft.com/office/drawing/2014/main" id="{20F9F29E-40FE-8EFF-0B61-BD7E524A2596}"/>
              </a:ext>
            </a:extLst>
          </p:cNvPr>
          <p:cNvSpPr/>
          <p:nvPr/>
        </p:nvSpPr>
        <p:spPr>
          <a:xfrm>
            <a:off x="2570943" y="2094194"/>
            <a:ext cx="1055065" cy="29260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Train/Val split</a:t>
            </a:r>
            <a:endParaRPr lang="en-US" sz="1000" dirty="0"/>
          </a:p>
        </p:txBody>
      </p:sp>
      <p:sp>
        <p:nvSpPr>
          <p:cNvPr id="19" name="Text 21">
            <a:extLst>
              <a:ext uri="{FF2B5EF4-FFF2-40B4-BE49-F238E27FC236}">
                <a16:creationId xmlns:a16="http://schemas.microsoft.com/office/drawing/2014/main" id="{1C1958C8-AB7D-D038-82AA-BB9A32E597B6}"/>
              </a:ext>
            </a:extLst>
          </p:cNvPr>
          <p:cNvSpPr/>
          <p:nvPr/>
        </p:nvSpPr>
        <p:spPr>
          <a:xfrm>
            <a:off x="2570943" y="2368514"/>
            <a:ext cx="1055065" cy="31089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Upload to</a:t>
            </a:r>
          </a:p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Edge Impulse</a:t>
            </a:r>
            <a:endParaRPr lang="en-US" sz="900" dirty="0"/>
          </a:p>
        </p:txBody>
      </p:sp>
      <p:sp>
        <p:nvSpPr>
          <p:cNvPr id="20" name="Shape 22">
            <a:extLst>
              <a:ext uri="{FF2B5EF4-FFF2-40B4-BE49-F238E27FC236}">
                <a16:creationId xmlns:a16="http://schemas.microsoft.com/office/drawing/2014/main" id="{BE5D1983-8FE2-2632-7CCC-4EA356F2D7D8}"/>
              </a:ext>
            </a:extLst>
          </p:cNvPr>
          <p:cNvSpPr/>
          <p:nvPr/>
        </p:nvSpPr>
        <p:spPr>
          <a:xfrm>
            <a:off x="3936904" y="1952462"/>
            <a:ext cx="228600" cy="201168"/>
          </a:xfrm>
          <a:prstGeom prst="rightArrow">
            <a:avLst/>
          </a:prstGeom>
          <a:solidFill>
            <a:srgbClr val="94A3B8"/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25">
            <a:extLst>
              <a:ext uri="{FF2B5EF4-FFF2-40B4-BE49-F238E27FC236}">
                <a16:creationId xmlns:a16="http://schemas.microsoft.com/office/drawing/2014/main" id="{E9419E08-13DD-D206-6DAE-E091F55E81D5}"/>
              </a:ext>
            </a:extLst>
          </p:cNvPr>
          <p:cNvSpPr/>
          <p:nvPr/>
        </p:nvSpPr>
        <p:spPr>
          <a:xfrm>
            <a:off x="4366672" y="1344386"/>
            <a:ext cx="1274521" cy="1417320"/>
          </a:xfrm>
          <a:prstGeom prst="roundRect">
            <a:avLst/>
          </a:prstGeom>
          <a:noFill/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6">
            <a:extLst>
              <a:ext uri="{FF2B5EF4-FFF2-40B4-BE49-F238E27FC236}">
                <a16:creationId xmlns:a16="http://schemas.microsoft.com/office/drawing/2014/main" id="{1BCFD2E7-328B-A4FD-3D2D-7914E96F866C}"/>
              </a:ext>
            </a:extLst>
          </p:cNvPr>
          <p:cNvSpPr/>
          <p:nvPr/>
        </p:nvSpPr>
        <p:spPr>
          <a:xfrm>
            <a:off x="4439824" y="1549913"/>
            <a:ext cx="1128217" cy="25603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Preprocess</a:t>
            </a:r>
            <a:endParaRPr lang="en-US" sz="1600" dirty="0"/>
          </a:p>
        </p:txBody>
      </p:sp>
      <p:sp>
        <p:nvSpPr>
          <p:cNvPr id="24" name="Shape 28">
            <a:extLst>
              <a:ext uri="{FF2B5EF4-FFF2-40B4-BE49-F238E27FC236}">
                <a16:creationId xmlns:a16="http://schemas.microsoft.com/office/drawing/2014/main" id="{B39FD05C-5231-EB40-B040-50563B555E72}"/>
              </a:ext>
            </a:extLst>
          </p:cNvPr>
          <p:cNvSpPr/>
          <p:nvPr/>
        </p:nvSpPr>
        <p:spPr>
          <a:xfrm>
            <a:off x="4531264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9">
            <a:extLst>
              <a:ext uri="{FF2B5EF4-FFF2-40B4-BE49-F238E27FC236}">
                <a16:creationId xmlns:a16="http://schemas.microsoft.com/office/drawing/2014/main" id="{4275C46D-234B-8575-6B5A-829E8920CF1B}"/>
              </a:ext>
            </a:extLst>
          </p:cNvPr>
          <p:cNvSpPr/>
          <p:nvPr/>
        </p:nvSpPr>
        <p:spPr>
          <a:xfrm>
            <a:off x="4476400" y="2094194"/>
            <a:ext cx="1055065" cy="29260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Resize + grayscale</a:t>
            </a:r>
            <a:endParaRPr lang="en-US" sz="1000" dirty="0"/>
          </a:p>
        </p:txBody>
      </p:sp>
      <p:sp>
        <p:nvSpPr>
          <p:cNvPr id="26" name="Text 30">
            <a:extLst>
              <a:ext uri="{FF2B5EF4-FFF2-40B4-BE49-F238E27FC236}">
                <a16:creationId xmlns:a16="http://schemas.microsoft.com/office/drawing/2014/main" id="{CAB8484A-8F56-7677-1BCB-6AE00AE71822}"/>
              </a:ext>
            </a:extLst>
          </p:cNvPr>
          <p:cNvSpPr/>
          <p:nvPr/>
        </p:nvSpPr>
        <p:spPr>
          <a:xfrm>
            <a:off x="4476400" y="2368514"/>
            <a:ext cx="1055065" cy="31089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96×96 input</a:t>
            </a:r>
            <a:endParaRPr lang="en-US" sz="900" dirty="0"/>
          </a:p>
        </p:txBody>
      </p:sp>
      <p:sp>
        <p:nvSpPr>
          <p:cNvPr id="27" name="Shape 31">
            <a:extLst>
              <a:ext uri="{FF2B5EF4-FFF2-40B4-BE49-F238E27FC236}">
                <a16:creationId xmlns:a16="http://schemas.microsoft.com/office/drawing/2014/main" id="{3FDB169C-4DEC-E62A-0250-3D9A0F3A892A}"/>
              </a:ext>
            </a:extLst>
          </p:cNvPr>
          <p:cNvSpPr/>
          <p:nvPr/>
        </p:nvSpPr>
        <p:spPr>
          <a:xfrm>
            <a:off x="5842362" y="1952462"/>
            <a:ext cx="228600" cy="201168"/>
          </a:xfrm>
          <a:prstGeom prst="rightArrow">
            <a:avLst/>
          </a:prstGeom>
          <a:solidFill>
            <a:srgbClr val="94A3B8"/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34">
            <a:extLst>
              <a:ext uri="{FF2B5EF4-FFF2-40B4-BE49-F238E27FC236}">
                <a16:creationId xmlns:a16="http://schemas.microsoft.com/office/drawing/2014/main" id="{A3F7465A-0DDF-C7F5-C073-34ECEDAC9D6F}"/>
              </a:ext>
            </a:extLst>
          </p:cNvPr>
          <p:cNvSpPr/>
          <p:nvPr/>
        </p:nvSpPr>
        <p:spPr>
          <a:xfrm>
            <a:off x="6272130" y="1344386"/>
            <a:ext cx="1274521" cy="1417320"/>
          </a:xfrm>
          <a:prstGeom prst="roundRect">
            <a:avLst/>
          </a:prstGeom>
          <a:noFill/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35">
            <a:extLst>
              <a:ext uri="{FF2B5EF4-FFF2-40B4-BE49-F238E27FC236}">
                <a16:creationId xmlns:a16="http://schemas.microsoft.com/office/drawing/2014/main" id="{1DFBD342-67F0-DC7A-CE7E-088159E1B8F0}"/>
              </a:ext>
            </a:extLst>
          </p:cNvPr>
          <p:cNvSpPr/>
          <p:nvPr/>
        </p:nvSpPr>
        <p:spPr>
          <a:xfrm>
            <a:off x="6345282" y="1549913"/>
            <a:ext cx="1128217" cy="25603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Train</a:t>
            </a:r>
            <a:r>
              <a:rPr lang="en-US" altLang="zh-CN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ing</a:t>
            </a:r>
            <a:endParaRPr lang="en-US" sz="1600" dirty="0"/>
          </a:p>
        </p:txBody>
      </p:sp>
      <p:sp>
        <p:nvSpPr>
          <p:cNvPr id="31" name="Shape 37">
            <a:extLst>
              <a:ext uri="{FF2B5EF4-FFF2-40B4-BE49-F238E27FC236}">
                <a16:creationId xmlns:a16="http://schemas.microsoft.com/office/drawing/2014/main" id="{C3BA14E9-3895-2D8A-5F87-334F4796182E}"/>
              </a:ext>
            </a:extLst>
          </p:cNvPr>
          <p:cNvSpPr/>
          <p:nvPr/>
        </p:nvSpPr>
        <p:spPr>
          <a:xfrm>
            <a:off x="6436722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8">
            <a:extLst>
              <a:ext uri="{FF2B5EF4-FFF2-40B4-BE49-F238E27FC236}">
                <a16:creationId xmlns:a16="http://schemas.microsoft.com/office/drawing/2014/main" id="{BC07EB7C-AD28-05DE-DCA9-A9F063BF2F5B}"/>
              </a:ext>
            </a:extLst>
          </p:cNvPr>
          <p:cNvSpPr/>
          <p:nvPr/>
        </p:nvSpPr>
        <p:spPr>
          <a:xfrm>
            <a:off x="6381858" y="2094194"/>
            <a:ext cx="1055065" cy="29260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MobileNetV2</a:t>
            </a:r>
            <a:endParaRPr lang="en-US" sz="1000" dirty="0"/>
          </a:p>
        </p:txBody>
      </p:sp>
      <p:sp>
        <p:nvSpPr>
          <p:cNvPr id="33" name="Text 39">
            <a:extLst>
              <a:ext uri="{FF2B5EF4-FFF2-40B4-BE49-F238E27FC236}">
                <a16:creationId xmlns:a16="http://schemas.microsoft.com/office/drawing/2014/main" id="{D5254CBA-15CF-30FC-33D5-8117C9EEB60B}"/>
              </a:ext>
            </a:extLst>
          </p:cNvPr>
          <p:cNvSpPr/>
          <p:nvPr/>
        </p:nvSpPr>
        <p:spPr>
          <a:xfrm>
            <a:off x="6381858" y="2368514"/>
            <a:ext cx="1055065" cy="31089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Transfer Learning</a:t>
            </a:r>
            <a:endParaRPr lang="en-US" sz="900" dirty="0"/>
          </a:p>
        </p:txBody>
      </p:sp>
      <p:sp>
        <p:nvSpPr>
          <p:cNvPr id="34" name="Shape 40">
            <a:extLst>
              <a:ext uri="{FF2B5EF4-FFF2-40B4-BE49-F238E27FC236}">
                <a16:creationId xmlns:a16="http://schemas.microsoft.com/office/drawing/2014/main" id="{AB45172A-EDEC-49DA-367C-FD31D0E6F75C}"/>
              </a:ext>
            </a:extLst>
          </p:cNvPr>
          <p:cNvSpPr/>
          <p:nvPr/>
        </p:nvSpPr>
        <p:spPr>
          <a:xfrm>
            <a:off x="7747819" y="1952462"/>
            <a:ext cx="228600" cy="201168"/>
          </a:xfrm>
          <a:prstGeom prst="rightArrow">
            <a:avLst/>
          </a:prstGeom>
          <a:solidFill>
            <a:srgbClr val="94A3B8"/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43">
            <a:extLst>
              <a:ext uri="{FF2B5EF4-FFF2-40B4-BE49-F238E27FC236}">
                <a16:creationId xmlns:a16="http://schemas.microsoft.com/office/drawing/2014/main" id="{3C684E06-ACC4-B5D1-BDED-68A4DE535287}"/>
              </a:ext>
            </a:extLst>
          </p:cNvPr>
          <p:cNvSpPr/>
          <p:nvPr/>
        </p:nvSpPr>
        <p:spPr>
          <a:xfrm>
            <a:off x="8177587" y="1344386"/>
            <a:ext cx="1274521" cy="1417320"/>
          </a:xfrm>
          <a:prstGeom prst="roundRect">
            <a:avLst/>
          </a:prstGeom>
          <a:noFill/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 44">
            <a:extLst>
              <a:ext uri="{FF2B5EF4-FFF2-40B4-BE49-F238E27FC236}">
                <a16:creationId xmlns:a16="http://schemas.microsoft.com/office/drawing/2014/main" id="{3A9D4A78-31F7-FAEB-917F-916A3F51419E}"/>
              </a:ext>
            </a:extLst>
          </p:cNvPr>
          <p:cNvSpPr/>
          <p:nvPr/>
        </p:nvSpPr>
        <p:spPr>
          <a:xfrm>
            <a:off x="8250739" y="1549913"/>
            <a:ext cx="1128217" cy="25603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Export &amp; Deploy</a:t>
            </a:r>
            <a:endParaRPr lang="en-US" sz="1600" dirty="0"/>
          </a:p>
        </p:txBody>
      </p:sp>
      <p:sp>
        <p:nvSpPr>
          <p:cNvPr id="39" name="Shape 46">
            <a:extLst>
              <a:ext uri="{FF2B5EF4-FFF2-40B4-BE49-F238E27FC236}">
                <a16:creationId xmlns:a16="http://schemas.microsoft.com/office/drawing/2014/main" id="{636890C2-7A9E-BEB3-2845-3A2F5A56C40E}"/>
              </a:ext>
            </a:extLst>
          </p:cNvPr>
          <p:cNvSpPr/>
          <p:nvPr/>
        </p:nvSpPr>
        <p:spPr>
          <a:xfrm>
            <a:off x="8342179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Text 47">
            <a:extLst>
              <a:ext uri="{FF2B5EF4-FFF2-40B4-BE49-F238E27FC236}">
                <a16:creationId xmlns:a16="http://schemas.microsoft.com/office/drawing/2014/main" id="{40B9FA8E-9209-12E2-966F-36F2F101E5E5}"/>
              </a:ext>
            </a:extLst>
          </p:cNvPr>
          <p:cNvSpPr/>
          <p:nvPr/>
        </p:nvSpPr>
        <p:spPr>
          <a:xfrm>
            <a:off x="8287315" y="2094194"/>
            <a:ext cx="1055065" cy="29260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OpenMV export</a:t>
            </a:r>
            <a:endParaRPr lang="en-US" sz="1000" dirty="0"/>
          </a:p>
        </p:txBody>
      </p:sp>
      <p:sp>
        <p:nvSpPr>
          <p:cNvPr id="41" name="Text 48">
            <a:extLst>
              <a:ext uri="{FF2B5EF4-FFF2-40B4-BE49-F238E27FC236}">
                <a16:creationId xmlns:a16="http://schemas.microsoft.com/office/drawing/2014/main" id="{FEA20E2A-E9B0-EC6F-5D87-2257FF497C5E}"/>
              </a:ext>
            </a:extLst>
          </p:cNvPr>
          <p:cNvSpPr/>
          <p:nvPr/>
        </p:nvSpPr>
        <p:spPr>
          <a:xfrm>
            <a:off x="8287315" y="2368514"/>
            <a:ext cx="1055065" cy="31089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TFLite + labels</a:t>
            </a:r>
            <a:endParaRPr lang="en-US" sz="900" dirty="0"/>
          </a:p>
        </p:txBody>
      </p:sp>
      <p:sp>
        <p:nvSpPr>
          <p:cNvPr id="42" name="Shape 49">
            <a:extLst>
              <a:ext uri="{FF2B5EF4-FFF2-40B4-BE49-F238E27FC236}">
                <a16:creationId xmlns:a16="http://schemas.microsoft.com/office/drawing/2014/main" id="{B3ACEC1F-E81E-1DFD-6E75-09925448EEE6}"/>
              </a:ext>
            </a:extLst>
          </p:cNvPr>
          <p:cNvSpPr/>
          <p:nvPr/>
        </p:nvSpPr>
        <p:spPr>
          <a:xfrm>
            <a:off x="9653276" y="1952462"/>
            <a:ext cx="228600" cy="201168"/>
          </a:xfrm>
          <a:prstGeom prst="rightArrow">
            <a:avLst/>
          </a:prstGeom>
          <a:solidFill>
            <a:srgbClr val="94A3B8"/>
          </a:solidFill>
          <a:ln w="12700">
            <a:solidFill>
              <a:srgbClr val="94A3B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Shape 52">
            <a:extLst>
              <a:ext uri="{FF2B5EF4-FFF2-40B4-BE49-F238E27FC236}">
                <a16:creationId xmlns:a16="http://schemas.microsoft.com/office/drawing/2014/main" id="{3E2973D2-E1B8-114F-4F2B-7977D3B07C08}"/>
              </a:ext>
            </a:extLst>
          </p:cNvPr>
          <p:cNvSpPr/>
          <p:nvPr/>
        </p:nvSpPr>
        <p:spPr>
          <a:xfrm>
            <a:off x="10083044" y="1344386"/>
            <a:ext cx="1274521" cy="141732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003F88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Text 53">
            <a:extLst>
              <a:ext uri="{FF2B5EF4-FFF2-40B4-BE49-F238E27FC236}">
                <a16:creationId xmlns:a16="http://schemas.microsoft.com/office/drawing/2014/main" id="{13EFB297-9F60-A246-58A2-93ED1E21DFFC}"/>
              </a:ext>
            </a:extLst>
          </p:cNvPr>
          <p:cNvSpPr/>
          <p:nvPr/>
        </p:nvSpPr>
        <p:spPr>
          <a:xfrm>
            <a:off x="10156196" y="1549913"/>
            <a:ext cx="1128217" cy="256032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1F4E7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Live Inference</a:t>
            </a:r>
            <a:endParaRPr lang="en-US" sz="1600" dirty="0"/>
          </a:p>
        </p:txBody>
      </p:sp>
      <p:sp>
        <p:nvSpPr>
          <p:cNvPr id="46" name="Shape 55">
            <a:extLst>
              <a:ext uri="{FF2B5EF4-FFF2-40B4-BE49-F238E27FC236}">
                <a16:creationId xmlns:a16="http://schemas.microsoft.com/office/drawing/2014/main" id="{2E5741BB-69CD-B7F1-1808-869DBD6DA61B}"/>
              </a:ext>
            </a:extLst>
          </p:cNvPr>
          <p:cNvSpPr/>
          <p:nvPr/>
        </p:nvSpPr>
        <p:spPr>
          <a:xfrm>
            <a:off x="10247636" y="2002754"/>
            <a:ext cx="945337" cy="0"/>
          </a:xfrm>
          <a:prstGeom prst="line">
            <a:avLst/>
          </a:prstGeom>
          <a:noFill/>
          <a:ln w="12700">
            <a:solidFill>
              <a:srgbClr val="CBD5E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Text 56">
            <a:extLst>
              <a:ext uri="{FF2B5EF4-FFF2-40B4-BE49-F238E27FC236}">
                <a16:creationId xmlns:a16="http://schemas.microsoft.com/office/drawing/2014/main" id="{A410B4C4-5062-CFE7-BAEE-BFD040EBCE30}"/>
              </a:ext>
            </a:extLst>
          </p:cNvPr>
          <p:cNvSpPr/>
          <p:nvPr/>
        </p:nvSpPr>
        <p:spPr>
          <a:xfrm>
            <a:off x="10192772" y="2094194"/>
            <a:ext cx="1055065" cy="292608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Camera → probs</a:t>
            </a:r>
            <a:endParaRPr lang="en-US" sz="1000" dirty="0"/>
          </a:p>
        </p:txBody>
      </p:sp>
      <p:sp>
        <p:nvSpPr>
          <p:cNvPr id="48" name="Text 57">
            <a:extLst>
              <a:ext uri="{FF2B5EF4-FFF2-40B4-BE49-F238E27FC236}">
                <a16:creationId xmlns:a16="http://schemas.microsoft.com/office/drawing/2014/main" id="{E3025CEF-A3E2-CBF6-412E-DD964D52D1CC}"/>
              </a:ext>
            </a:extLst>
          </p:cNvPr>
          <p:cNvSpPr/>
          <p:nvPr/>
        </p:nvSpPr>
        <p:spPr>
          <a:xfrm>
            <a:off x="10192772" y="2368514"/>
            <a:ext cx="1055065" cy="310896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+ FPS output</a:t>
            </a:r>
            <a:endParaRPr lang="en-US" sz="900" dirty="0"/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EEDAE053-B184-4DF8-7849-51B1522BF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68643"/>
              </p:ext>
            </p:extLst>
          </p:nvPr>
        </p:nvGraphicFramePr>
        <p:xfrm>
          <a:off x="78378" y="3219784"/>
          <a:ext cx="6193754" cy="339373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976338">
                  <a:extLst>
                    <a:ext uri="{9D8B030D-6E8A-4147-A177-3AD203B41FA5}">
                      <a16:colId xmlns:a16="http://schemas.microsoft.com/office/drawing/2014/main" val="3726865457"/>
                    </a:ext>
                  </a:extLst>
                </a:gridCol>
                <a:gridCol w="1173272">
                  <a:extLst>
                    <a:ext uri="{9D8B030D-6E8A-4147-A177-3AD203B41FA5}">
                      <a16:colId xmlns:a16="http://schemas.microsoft.com/office/drawing/2014/main" val="2826523701"/>
                    </a:ext>
                  </a:extLst>
                </a:gridCol>
                <a:gridCol w="3044144">
                  <a:extLst>
                    <a:ext uri="{9D8B030D-6E8A-4147-A177-3AD203B41FA5}">
                      <a16:colId xmlns:a16="http://schemas.microsoft.com/office/drawing/2014/main" val="453883977"/>
                    </a:ext>
                  </a:extLst>
                </a:gridCol>
              </a:tblGrid>
              <a:tr h="3440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Name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Role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Responsibilities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3426155255"/>
                  </a:ext>
                </a:extLst>
              </a:tr>
              <a:tr h="5867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Mengzi Cheng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Team Leader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Planning &amp; coordination; integration oversight; presentation coordination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4215340187"/>
                  </a:ext>
                </a:extLst>
              </a:tr>
              <a:tr h="7624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Shuai Tu</a:t>
                      </a:r>
                      <a:endParaRPr lang="en-US" sz="12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Hardware &amp; Deployment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OpenMV</a:t>
                      </a: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H7 setup; device/camera configuration; on-device deployment; demo hardware support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3314917758"/>
                  </a:ext>
                </a:extLst>
              </a:tr>
              <a:tr h="7624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Sirui You</a:t>
                      </a:r>
                      <a:endParaRPr lang="en-US" sz="12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Software &amp; Integration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OpenMV</a:t>
                      </a: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scripting; inference pipeline implementation; debugging &amp; serial/logging integration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4238642807"/>
                  </a:ext>
                </a:extLst>
              </a:tr>
              <a:tr h="9381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Xueyi Zhang</a:t>
                      </a:r>
                      <a:endParaRPr lang="en-US" sz="120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Model &amp; Documentation</a:t>
                      </a:r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Proposal writing; PPT design/editing; dataset preparation; model training &amp; evaluation; final report submission</a:t>
                      </a:r>
                    </a:p>
                  </a:txBody>
                  <a:tcPr marL="77702" marR="77702" marT="38851" marB="38851" anchor="ctr"/>
                </a:tc>
                <a:extLst>
                  <a:ext uri="{0D108BD9-81ED-4DB2-BD59-A6C34878D82A}">
                    <a16:rowId xmlns:a16="http://schemas.microsoft.com/office/drawing/2014/main" val="820816177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42270014-1E1F-22C2-96AB-9C7911098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895035"/>
              </p:ext>
            </p:extLst>
          </p:nvPr>
        </p:nvGraphicFramePr>
        <p:xfrm>
          <a:off x="6436722" y="3219784"/>
          <a:ext cx="5438362" cy="339373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27474">
                  <a:extLst>
                    <a:ext uri="{9D8B030D-6E8A-4147-A177-3AD203B41FA5}">
                      <a16:colId xmlns:a16="http://schemas.microsoft.com/office/drawing/2014/main" val="3726865457"/>
                    </a:ext>
                  </a:extLst>
                </a:gridCol>
                <a:gridCol w="1032055">
                  <a:extLst>
                    <a:ext uri="{9D8B030D-6E8A-4147-A177-3AD203B41FA5}">
                      <a16:colId xmlns:a16="http://schemas.microsoft.com/office/drawing/2014/main" val="2826523701"/>
                    </a:ext>
                  </a:extLst>
                </a:gridCol>
                <a:gridCol w="2678833">
                  <a:extLst>
                    <a:ext uri="{9D8B030D-6E8A-4147-A177-3AD203B41FA5}">
                      <a16:colId xmlns:a16="http://schemas.microsoft.com/office/drawing/2014/main" val="453883977"/>
                    </a:ext>
                  </a:extLst>
                </a:gridCol>
              </a:tblGrid>
              <a:tr h="33935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Week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Milestone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Deliverable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6155255"/>
                  </a:ext>
                </a:extLst>
              </a:tr>
              <a:tr h="640858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Proposal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PDF + GitHub submission</a:t>
                      </a:r>
                      <a:endParaRPr lang="zh-CN" altLang="zh-CN" sz="12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5340187"/>
                  </a:ext>
                </a:extLst>
              </a:tr>
              <a:tr h="895444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Midterm presentation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altLang="zh-CN" sz="1200" b="1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quantization and benchmarking,</a:t>
                      </a:r>
                      <a:endParaRPr lang="zh-CN" altLang="zh-CN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presentation slides</a:t>
                      </a:r>
                      <a:endParaRPr lang="zh-CN" altLang="zh-CN" sz="12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4917758"/>
                  </a:ext>
                </a:extLst>
              </a:tr>
              <a:tr h="890064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Integration &amp; testing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on-device inference, FPS/latency results,</a:t>
                      </a:r>
                      <a:endParaRPr lang="zh-CN" altLang="zh-CN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robustness testing and analysis</a:t>
                      </a:r>
                      <a:endParaRPr lang="zh-CN" altLang="zh-CN" sz="12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8642807"/>
                  </a:ext>
                </a:extLst>
              </a:tr>
              <a:tr h="628014"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Dec.18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Final presentation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Final report, demo video, slides, GitHub archive</a:t>
                      </a:r>
                      <a:endParaRPr lang="zh-CN" altLang="zh-CN" sz="12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0816177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A8A74460-48C3-F9AE-30BC-BF3EDA40C72D}"/>
              </a:ext>
            </a:extLst>
          </p:cNvPr>
          <p:cNvSpPr txBox="1"/>
          <p:nvPr/>
        </p:nvSpPr>
        <p:spPr>
          <a:xfrm>
            <a:off x="460799" y="946070"/>
            <a:ext cx="6220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3F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Pipeline</a:t>
            </a:r>
            <a:endParaRPr lang="zh-CN" altLang="en-US" sz="1600" b="1" dirty="0">
              <a:solidFill>
                <a:srgbClr val="003F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6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5718B-DBB8-56ED-A0A1-C3A2BD3F3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2C4E4FA1-665C-3ABD-67AF-5FE02869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BD136-51A2-A2FE-A663-21FD0FF7687F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A09809-1ABF-DC1D-9CCB-B3861E4AE4CB}"/>
              </a:ext>
            </a:extLst>
          </p:cNvPr>
          <p:cNvSpPr txBox="1"/>
          <p:nvPr/>
        </p:nvSpPr>
        <p:spPr>
          <a:xfrm>
            <a:off x="911015" y="4201323"/>
            <a:ext cx="6451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Goals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E68CD5F-7AFB-B68A-1F73-60C52EB1F812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0FE08BB-2D97-E454-5117-B0716D328456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1DDA09-58F2-F455-11B4-B3671660CE36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0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08647-ADE4-0F8B-DA9E-9C6AA85C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55F965-8BBE-3004-0FFC-4F1A3EAE1B46}"/>
              </a:ext>
            </a:extLst>
          </p:cNvPr>
          <p:cNvSpPr txBox="1"/>
          <p:nvPr/>
        </p:nvSpPr>
        <p:spPr>
          <a:xfrm>
            <a:off x="1077305" y="212062"/>
            <a:ext cx="2174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98C002D-CCBD-7170-4326-20ED634C3847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79ABCF18-FCBE-701D-79BB-816087BD15F2}"/>
              </a:ext>
            </a:extLst>
          </p:cNvPr>
          <p:cNvSpPr/>
          <p:nvPr/>
        </p:nvSpPr>
        <p:spPr>
          <a:xfrm>
            <a:off x="521970" y="1338357"/>
            <a:ext cx="5406794" cy="488751"/>
          </a:xfrm>
          <a:prstGeom prst="rect">
            <a:avLst/>
          </a:prstGeom>
          <a:gradFill>
            <a:gsLst>
              <a:gs pos="0">
                <a:srgbClr val="003F88">
                  <a:alpha val="10000"/>
                </a:srgbClr>
              </a:gs>
              <a:gs pos="100000">
                <a:sysClr val="window" lastClr="FFFFFF"/>
              </a:gs>
            </a:gsLst>
            <a:lin ang="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2AE06">
                    <a:alpha val="20889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2AE06">
                  <a:alpha val="20889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1F7F72-7A8A-767C-2F57-B8BDDECA86B5}"/>
              </a:ext>
            </a:extLst>
          </p:cNvPr>
          <p:cNvSpPr txBox="1"/>
          <p:nvPr/>
        </p:nvSpPr>
        <p:spPr>
          <a:xfrm>
            <a:off x="700318" y="1398246"/>
            <a:ext cx="5426983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 Edge AI for Waste Sorting?</a:t>
            </a:r>
            <a:endParaRPr lang="zh-CN" altLang="en-US" sz="1600" b="1" dirty="0">
              <a:solidFill>
                <a:prstClr val="black">
                  <a:lumMod val="95000"/>
                  <a:lumOff val="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A45116-68F3-9EED-206C-2BCA1E828764}"/>
              </a:ext>
            </a:extLst>
          </p:cNvPr>
          <p:cNvSpPr/>
          <p:nvPr/>
        </p:nvSpPr>
        <p:spPr>
          <a:xfrm>
            <a:off x="527529" y="2345087"/>
            <a:ext cx="5615825" cy="405662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3F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B16DD6-3803-9E23-7113-919BD15167C1}"/>
              </a:ext>
            </a:extLst>
          </p:cNvPr>
          <p:cNvSpPr/>
          <p:nvPr/>
        </p:nvSpPr>
        <p:spPr>
          <a:xfrm>
            <a:off x="519578" y="1923253"/>
            <a:ext cx="5632072" cy="504000"/>
          </a:xfrm>
          <a:prstGeom prst="rect">
            <a:avLst/>
          </a:prstGeom>
          <a:solidFill>
            <a:srgbClr val="003F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梯形 4">
            <a:extLst>
              <a:ext uri="{FF2B5EF4-FFF2-40B4-BE49-F238E27FC236}">
                <a16:creationId xmlns:a16="http://schemas.microsoft.com/office/drawing/2014/main" id="{1FA455E2-CCF5-D327-A782-19FF4DB6754A}"/>
              </a:ext>
            </a:extLst>
          </p:cNvPr>
          <p:cNvSpPr/>
          <p:nvPr/>
        </p:nvSpPr>
        <p:spPr>
          <a:xfrm rot="16200000">
            <a:off x="3816688" y="3717773"/>
            <a:ext cx="5128624" cy="458700"/>
          </a:xfrm>
          <a:custGeom>
            <a:avLst/>
            <a:gdLst>
              <a:gd name="connsiteX0" fmla="*/ 0 w 4837678"/>
              <a:gd name="connsiteY0" fmla="*/ 458700 h 458700"/>
              <a:gd name="connsiteX1" fmla="*/ 161095 w 4837678"/>
              <a:gd name="connsiteY1" fmla="*/ 0 h 458700"/>
              <a:gd name="connsiteX2" fmla="*/ 4676583 w 4837678"/>
              <a:gd name="connsiteY2" fmla="*/ 0 h 458700"/>
              <a:gd name="connsiteX3" fmla="*/ 4837678 w 4837678"/>
              <a:gd name="connsiteY3" fmla="*/ 458700 h 458700"/>
              <a:gd name="connsiteX4" fmla="*/ 0 w 4837678"/>
              <a:gd name="connsiteY4" fmla="*/ 458700 h 458700"/>
              <a:gd name="connsiteX0" fmla="*/ 0 w 5031642"/>
              <a:gd name="connsiteY0" fmla="*/ 458700 h 458700"/>
              <a:gd name="connsiteX1" fmla="*/ 161095 w 5031642"/>
              <a:gd name="connsiteY1" fmla="*/ 0 h 458700"/>
              <a:gd name="connsiteX2" fmla="*/ 4676583 w 5031642"/>
              <a:gd name="connsiteY2" fmla="*/ 0 h 458700"/>
              <a:gd name="connsiteX3" fmla="*/ 5031642 w 5031642"/>
              <a:gd name="connsiteY3" fmla="*/ 458700 h 458700"/>
              <a:gd name="connsiteX4" fmla="*/ 0 w 5031642"/>
              <a:gd name="connsiteY4" fmla="*/ 458700 h 458700"/>
              <a:gd name="connsiteX0" fmla="*/ 0 w 5128624"/>
              <a:gd name="connsiteY0" fmla="*/ 458700 h 458700"/>
              <a:gd name="connsiteX1" fmla="*/ 161095 w 5128624"/>
              <a:gd name="connsiteY1" fmla="*/ 0 h 458700"/>
              <a:gd name="connsiteX2" fmla="*/ 4676583 w 5128624"/>
              <a:gd name="connsiteY2" fmla="*/ 0 h 458700"/>
              <a:gd name="connsiteX3" fmla="*/ 5128624 w 5128624"/>
              <a:gd name="connsiteY3" fmla="*/ 458700 h 458700"/>
              <a:gd name="connsiteX4" fmla="*/ 0 w 5128624"/>
              <a:gd name="connsiteY4" fmla="*/ 458700 h 458700"/>
              <a:gd name="connsiteX0" fmla="*/ 0 w 5128624"/>
              <a:gd name="connsiteY0" fmla="*/ 458700 h 458700"/>
              <a:gd name="connsiteX1" fmla="*/ 36404 w 5128624"/>
              <a:gd name="connsiteY1" fmla="*/ 0 h 458700"/>
              <a:gd name="connsiteX2" fmla="*/ 4676583 w 5128624"/>
              <a:gd name="connsiteY2" fmla="*/ 0 h 458700"/>
              <a:gd name="connsiteX3" fmla="*/ 5128624 w 5128624"/>
              <a:gd name="connsiteY3" fmla="*/ 458700 h 458700"/>
              <a:gd name="connsiteX4" fmla="*/ 0 w 5128624"/>
              <a:gd name="connsiteY4" fmla="*/ 458700 h 458700"/>
              <a:gd name="connsiteX0" fmla="*/ 0 w 5128624"/>
              <a:gd name="connsiteY0" fmla="*/ 458700 h 458700"/>
              <a:gd name="connsiteX1" fmla="*/ 36404 w 5128624"/>
              <a:gd name="connsiteY1" fmla="*/ 0 h 458700"/>
              <a:gd name="connsiteX2" fmla="*/ 4593456 w 5128624"/>
              <a:gd name="connsiteY2" fmla="*/ 0 h 458700"/>
              <a:gd name="connsiteX3" fmla="*/ 5128624 w 5128624"/>
              <a:gd name="connsiteY3" fmla="*/ 458700 h 458700"/>
              <a:gd name="connsiteX4" fmla="*/ 0 w 5128624"/>
              <a:gd name="connsiteY4" fmla="*/ 458700 h 4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8624" h="458700">
                <a:moveTo>
                  <a:pt x="0" y="458700"/>
                </a:moveTo>
                <a:lnTo>
                  <a:pt x="36404" y="0"/>
                </a:lnTo>
                <a:lnTo>
                  <a:pt x="4593456" y="0"/>
                </a:lnTo>
                <a:lnTo>
                  <a:pt x="5128624" y="458700"/>
                </a:lnTo>
                <a:lnTo>
                  <a:pt x="0" y="458700"/>
                </a:lnTo>
                <a:close/>
              </a:path>
            </a:pathLst>
          </a:custGeom>
          <a:gradFill flip="none" rotWithShape="1">
            <a:gsLst>
              <a:gs pos="100000">
                <a:srgbClr val="003F88">
                  <a:alpha val="62000"/>
                </a:srgbClr>
              </a:gs>
              <a:gs pos="0">
                <a:srgbClr val="003F88">
                  <a:alpha val="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1099A3-8134-1290-8273-BF458AC49DB6}"/>
              </a:ext>
            </a:extLst>
          </p:cNvPr>
          <p:cNvSpPr/>
          <p:nvPr/>
        </p:nvSpPr>
        <p:spPr>
          <a:xfrm>
            <a:off x="6610350" y="1382811"/>
            <a:ext cx="4981520" cy="512862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003F8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12C2F7-9FA1-34FB-AC6B-1A464B70F259}"/>
              </a:ext>
            </a:extLst>
          </p:cNvPr>
          <p:cNvSpPr txBox="1"/>
          <p:nvPr/>
        </p:nvSpPr>
        <p:spPr>
          <a:xfrm>
            <a:off x="700318" y="1968098"/>
            <a:ext cx="566036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Waste Classification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3A458508-9337-D5DB-A3B3-3B785B5CD7DF}"/>
              </a:ext>
            </a:extLst>
          </p:cNvPr>
          <p:cNvSpPr/>
          <p:nvPr/>
        </p:nvSpPr>
        <p:spPr>
          <a:xfrm>
            <a:off x="519578" y="1327642"/>
            <a:ext cx="108000" cy="504000"/>
          </a:xfrm>
          <a:prstGeom prst="rect">
            <a:avLst/>
          </a:prstGeom>
          <a:solidFill>
            <a:srgbClr val="003F88"/>
          </a:solidFill>
          <a:ln w="12700">
            <a:miter lim="400000"/>
          </a:ln>
        </p:spPr>
        <p:txBody>
          <a:bodyPr tIns="91439" bIns="91439" anchor="ctr"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7CA962-E62C-C8A7-8293-F3F4F906DFD0}"/>
              </a:ext>
            </a:extLst>
          </p:cNvPr>
          <p:cNvSpPr txBox="1"/>
          <p:nvPr/>
        </p:nvSpPr>
        <p:spPr>
          <a:xfrm>
            <a:off x="499046" y="2656288"/>
            <a:ext cx="5660361" cy="33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 &amp; reliable sorting needs real-time decisions near the bin.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Cloud inference adds latency, needs connectivity, and raises privacy concerns.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Edge inference on MCU enables low-cost, low-power, standalone deployment.</a:t>
            </a:r>
          </a:p>
        </p:txBody>
      </p:sp>
      <p:pic>
        <p:nvPicPr>
          <p:cNvPr id="23" name="Picture 2" descr="Edge Computing vs Cloud Computing: Differences and Relationship | Digi ...">
            <a:extLst>
              <a:ext uri="{FF2B5EF4-FFF2-40B4-BE49-F238E27FC236}">
                <a16:creationId xmlns:a16="http://schemas.microsoft.com/office/drawing/2014/main" id="{B2BB37C3-0854-7082-9759-9A2409A0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46" y="1398246"/>
            <a:ext cx="4956981" cy="293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ste sorting illustration with different colorful garbage bins ...">
            <a:extLst>
              <a:ext uri="{FF2B5EF4-FFF2-40B4-BE49-F238E27FC236}">
                <a16:creationId xmlns:a16="http://schemas.microsoft.com/office/drawing/2014/main" id="{C4C12583-7A55-C9CD-82D8-C78AAA22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699" y="4329685"/>
            <a:ext cx="4940928" cy="21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8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A1A0-4C0E-963D-B8C9-3CC0D314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468887-50AE-C580-EB16-F4D8FB572491}"/>
              </a:ext>
            </a:extLst>
          </p:cNvPr>
          <p:cNvSpPr txBox="1"/>
          <p:nvPr/>
        </p:nvSpPr>
        <p:spPr>
          <a:xfrm>
            <a:off x="1077305" y="212062"/>
            <a:ext cx="594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Goals &amp; Success Metrics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EF683CD-2EE5-009E-9B76-23C57B330F0C}"/>
              </a:ext>
            </a:extLst>
          </p:cNvPr>
          <p:cNvSpPr/>
          <p:nvPr/>
        </p:nvSpPr>
        <p:spPr>
          <a:xfrm>
            <a:off x="344078" y="186813"/>
            <a:ext cx="584462" cy="584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088C9A-9D01-9861-2ACB-0688BC92591B}"/>
              </a:ext>
            </a:extLst>
          </p:cNvPr>
          <p:cNvSpPr txBox="1"/>
          <p:nvPr/>
        </p:nvSpPr>
        <p:spPr>
          <a:xfrm>
            <a:off x="313030" y="984027"/>
            <a:ext cx="5631725" cy="4643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GOAL</a:t>
            </a:r>
            <a:endParaRPr lang="en-US" altLang="zh-CN" sz="1400" dirty="0">
              <a:solidFill>
                <a:srgbClr val="1D5A98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 an end-to-end edge AI pipeline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(dataset → training → deployment).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 a waste classifier on </a:t>
            </a:r>
            <a:r>
              <a:rPr lang="en-US" altLang="zh-CN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OpenMV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H7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for live camera inference.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 fully on-device without cloud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for standalone operation.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Evaluate performance under MCU constraints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(accuracy, speed, memory).</a:t>
            </a:r>
            <a:endParaRPr lang="zh-CN" altLang="en-US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B9F240-1B12-9293-3BCD-561C46DF18C0}"/>
              </a:ext>
            </a:extLst>
          </p:cNvPr>
          <p:cNvSpPr/>
          <p:nvPr/>
        </p:nvSpPr>
        <p:spPr>
          <a:xfrm>
            <a:off x="6179953" y="1334942"/>
            <a:ext cx="5876924" cy="93072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1D5A98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5686E2-DD1F-2EA0-7C3B-601E38EA7481}"/>
              </a:ext>
            </a:extLst>
          </p:cNvPr>
          <p:cNvSpPr txBox="1"/>
          <p:nvPr/>
        </p:nvSpPr>
        <p:spPr>
          <a:xfrm>
            <a:off x="6280986" y="1422668"/>
            <a:ext cx="5674858" cy="72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Accuracy</a:t>
            </a:r>
            <a:endParaRPr lang="en-US" altLang="zh-CN" sz="2000" dirty="0">
              <a:solidFill>
                <a:srgbClr val="1D5A98"/>
              </a:solidFill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accuracy + confusion matrix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E26B690-3936-3CB4-6B9F-78AB486A2661}"/>
              </a:ext>
            </a:extLst>
          </p:cNvPr>
          <p:cNvSpPr/>
          <p:nvPr/>
        </p:nvSpPr>
        <p:spPr>
          <a:xfrm>
            <a:off x="6179953" y="2575914"/>
            <a:ext cx="5876924" cy="93072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E47D1D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3E1413-8E44-0E18-0D9B-A15075D08B72}"/>
              </a:ext>
            </a:extLst>
          </p:cNvPr>
          <p:cNvSpPr txBox="1"/>
          <p:nvPr/>
        </p:nvSpPr>
        <p:spPr>
          <a:xfrm>
            <a:off x="6280986" y="2667233"/>
            <a:ext cx="5674858" cy="72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Latency/FPS</a:t>
            </a:r>
            <a:endParaRPr lang="en-US" altLang="zh-CN" sz="2000" dirty="0">
              <a:solidFill>
                <a:srgbClr val="1D5A98"/>
              </a:solidFill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speed measured on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H7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9ABFEB-FB76-2ECD-F063-390E8F3F2A8A}"/>
              </a:ext>
            </a:extLst>
          </p:cNvPr>
          <p:cNvSpPr/>
          <p:nvPr/>
        </p:nvSpPr>
        <p:spPr>
          <a:xfrm>
            <a:off x="6179953" y="3816886"/>
            <a:ext cx="5876924" cy="93072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1D5A98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339413-BAE8-E039-07F4-1448B9145E24}"/>
              </a:ext>
            </a:extLst>
          </p:cNvPr>
          <p:cNvSpPr txBox="1"/>
          <p:nvPr/>
        </p:nvSpPr>
        <p:spPr>
          <a:xfrm>
            <a:off x="6280986" y="3908205"/>
            <a:ext cx="5674858" cy="72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Memory </a:t>
            </a:r>
            <a:r>
              <a:rPr lang="zh-CN" altLang="en-US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＆ </a:t>
            </a:r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Footprint</a:t>
            </a:r>
            <a:endParaRPr lang="en-US" altLang="zh-CN" sz="2000" dirty="0">
              <a:solidFill>
                <a:srgbClr val="1D5A98"/>
              </a:solidFill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&amp; Flash usage fits MCU limits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3D08C0-B811-DC68-C0D0-33EFF605805F}"/>
              </a:ext>
            </a:extLst>
          </p:cNvPr>
          <p:cNvSpPr/>
          <p:nvPr/>
        </p:nvSpPr>
        <p:spPr>
          <a:xfrm>
            <a:off x="6179953" y="5057858"/>
            <a:ext cx="5876924" cy="93072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E47D1D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BBFF02-4D4B-FDB5-D474-61D0C3D9F3BF}"/>
              </a:ext>
            </a:extLst>
          </p:cNvPr>
          <p:cNvSpPr txBox="1"/>
          <p:nvPr/>
        </p:nvSpPr>
        <p:spPr>
          <a:xfrm>
            <a:off x="6280986" y="5149177"/>
            <a:ext cx="5674858" cy="72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D5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Robustness</a:t>
            </a:r>
            <a:endParaRPr lang="en-US" altLang="zh-CN" sz="2000" dirty="0">
              <a:solidFill>
                <a:srgbClr val="1D5A98"/>
              </a:solidFill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across lighting/background with real objects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C1D2633-798E-B1FB-6EE5-FB4DB9A965E5}"/>
              </a:ext>
            </a:extLst>
          </p:cNvPr>
          <p:cNvSpPr/>
          <p:nvPr/>
        </p:nvSpPr>
        <p:spPr>
          <a:xfrm>
            <a:off x="281984" y="1334941"/>
            <a:ext cx="5693819" cy="4653639"/>
          </a:xfrm>
          <a:prstGeom prst="rect">
            <a:avLst/>
          </a:prstGeom>
          <a:noFill/>
          <a:ln w="31750" cap="flat" cmpd="sng" algn="ctr">
            <a:solidFill>
              <a:srgbClr val="1D5A98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113772D-78AA-6F07-2518-82ADF79B0EF1}"/>
              </a:ext>
            </a:extLst>
          </p:cNvPr>
          <p:cNvSpPr/>
          <p:nvPr/>
        </p:nvSpPr>
        <p:spPr>
          <a:xfrm>
            <a:off x="255857" y="6126562"/>
            <a:ext cx="11840347" cy="523221"/>
          </a:xfrm>
          <a:prstGeom prst="rect">
            <a:avLst/>
          </a:prstGeom>
          <a:gradFill>
            <a:gsLst>
              <a:gs pos="100000">
                <a:srgbClr val="003F88">
                  <a:alpha val="70000"/>
                </a:srgbClr>
              </a:gs>
              <a:gs pos="0">
                <a:srgbClr val="003F8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28E72C9-B016-60DB-2365-CCEF552AD88B}"/>
              </a:ext>
            </a:extLst>
          </p:cNvPr>
          <p:cNvSpPr/>
          <p:nvPr/>
        </p:nvSpPr>
        <p:spPr>
          <a:xfrm>
            <a:off x="636309" y="6242395"/>
            <a:ext cx="1944682" cy="33579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Deliverables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3F8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824B88-2844-5109-3354-7255DD7BC502}"/>
              </a:ext>
            </a:extLst>
          </p:cNvPr>
          <p:cNvSpPr txBox="1"/>
          <p:nvPr/>
        </p:nvSpPr>
        <p:spPr>
          <a:xfrm>
            <a:off x="2659368" y="6159745"/>
            <a:ext cx="909865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, </a:t>
            </a:r>
            <a:r>
              <a:rPr lang="en-US" altLang="zh-CN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OpenMV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script , Demo video , Report,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5544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4E7AE-A75C-F974-BC31-01828526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AI 生成的内容可能不正确。">
            <a:extLst>
              <a:ext uri="{FF2B5EF4-FFF2-40B4-BE49-F238E27FC236}">
                <a16:creationId xmlns:a16="http://schemas.microsoft.com/office/drawing/2014/main" id="{D15DA558-F25E-A52E-B5C3-C69E0C2CA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531307"/>
            <a:ext cx="2173741" cy="5374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7DB4B4-89AC-147B-2E16-CFEB318C588A}"/>
              </a:ext>
            </a:extLst>
          </p:cNvPr>
          <p:cNvSpPr/>
          <p:nvPr/>
        </p:nvSpPr>
        <p:spPr>
          <a:xfrm>
            <a:off x="316523" y="3317631"/>
            <a:ext cx="11554772" cy="3024554"/>
          </a:xfrm>
          <a:prstGeom prst="rect">
            <a:avLst/>
          </a:prstGeom>
          <a:gradFill flip="none" rotWithShape="1">
            <a:gsLst>
              <a:gs pos="0">
                <a:srgbClr val="1D5A98"/>
              </a:gs>
              <a:gs pos="50000">
                <a:srgbClr val="1D5A98"/>
              </a:gs>
              <a:gs pos="95000">
                <a:srgbClr val="004680">
                  <a:shade val="100000"/>
                  <a:satMod val="115000"/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DE7510-FCE6-5BA3-4335-6FB114F80348}"/>
              </a:ext>
            </a:extLst>
          </p:cNvPr>
          <p:cNvSpPr txBox="1"/>
          <p:nvPr/>
        </p:nvSpPr>
        <p:spPr>
          <a:xfrm>
            <a:off x="1403393" y="3862768"/>
            <a:ext cx="55470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&amp; Preprocessing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6D5126-0F2A-AEE4-3B48-5AE8757E9A08}"/>
              </a:ext>
            </a:extLst>
          </p:cNvPr>
          <p:cNvCxnSpPr/>
          <p:nvPr/>
        </p:nvCxnSpPr>
        <p:spPr>
          <a:xfrm>
            <a:off x="1196340" y="5854455"/>
            <a:ext cx="10013315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F960F0B-DE24-7FCC-3E83-953017C9F8B0}"/>
              </a:ext>
            </a:extLst>
          </p:cNvPr>
          <p:cNvSpPr txBox="1"/>
          <p:nvPr/>
        </p:nvSpPr>
        <p:spPr>
          <a:xfrm>
            <a:off x="7183755" y="1236297"/>
            <a:ext cx="50888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0" b="1" spc="-270" dirty="0">
                <a:gradFill>
                  <a:gsLst>
                    <a:gs pos="83000">
                      <a:schemeClr val="bg1"/>
                    </a:gs>
                    <a:gs pos="25000">
                      <a:srgbClr val="004680"/>
                    </a:gs>
                    <a:gs pos="0">
                      <a:srgbClr val="004680"/>
                    </a:gs>
                  </a:gsLst>
                  <a:lin ang="5400000" scaled="1"/>
                </a:gra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B5DACD-C63F-6FD6-86FF-09A37CD40783}"/>
              </a:ext>
            </a:extLst>
          </p:cNvPr>
          <p:cNvSpPr/>
          <p:nvPr/>
        </p:nvSpPr>
        <p:spPr>
          <a:xfrm flipV="1">
            <a:off x="316523" y="1276488"/>
            <a:ext cx="11554772" cy="36000"/>
          </a:xfrm>
          <a:prstGeom prst="rect">
            <a:avLst/>
          </a:prstGeom>
          <a:solidFill>
            <a:srgbClr val="004680"/>
          </a:solidFill>
          <a:ln w="47625" cap="flat" cmpd="sng">
            <a:noFill/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023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6.0008661417323,&quot;left&quot;:582.0673228346457,&quot;top&quot;:145.10015748031498,&quot;width&quot;:319.3603149606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4943</TotalTime>
  <Words>1958</Words>
  <Application>Microsoft Office PowerPoint</Application>
  <PresentationFormat>宽屏</PresentationFormat>
  <Paragraphs>328</Paragraphs>
  <Slides>26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Alibaba PuHuiTi</vt:lpstr>
      <vt:lpstr>等线</vt:lpstr>
      <vt:lpstr>等线 Light</vt:lpstr>
      <vt:lpstr>微软雅黑</vt:lpstr>
      <vt:lpstr>微软雅黑</vt:lpstr>
      <vt:lpstr>宋体</vt:lpstr>
      <vt:lpstr>Arial</vt:lpstr>
      <vt:lpstr>Calibri</vt:lpstr>
      <vt:lpstr>Times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 t</dc:creator>
  <cp:lastModifiedBy>Zhang, Xueyi (fyx9fy)</cp:lastModifiedBy>
  <cp:revision>16</cp:revision>
  <dcterms:created xsi:type="dcterms:W3CDTF">2025-11-04T01:42:43Z</dcterms:created>
  <dcterms:modified xsi:type="dcterms:W3CDTF">2025-12-18T16:45:24Z</dcterms:modified>
</cp:coreProperties>
</file>